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67" r:id="rId3"/>
    <p:sldId id="263" r:id="rId4"/>
    <p:sldId id="264" r:id="rId5"/>
    <p:sldId id="265" r:id="rId7"/>
    <p:sldId id="277" r:id="rId8"/>
    <p:sldId id="279" r:id="rId9"/>
    <p:sldId id="280" r:id="rId10"/>
    <p:sldId id="289" r:id="rId11"/>
    <p:sldId id="290" r:id="rId12"/>
    <p:sldId id="256" r:id="rId13"/>
    <p:sldId id="257" r:id="rId14"/>
    <p:sldId id="258" r:id="rId15"/>
    <p:sldId id="262" r:id="rId16"/>
    <p:sldId id="270" r:id="rId17"/>
    <p:sldId id="272" r:id="rId18"/>
    <p:sldId id="268" r:id="rId19"/>
    <p:sldId id="269" r:id="rId20"/>
    <p:sldId id="271" r:id="rId21"/>
    <p:sldId id="259" r:id="rId22"/>
    <p:sldId id="274" r:id="rId23"/>
    <p:sldId id="275" r:id="rId24"/>
    <p:sldId id="273" r:id="rId25"/>
    <p:sldId id="276" r:id="rId26"/>
    <p:sldId id="281" r:id="rId27"/>
    <p:sldId id="260" r:id="rId28"/>
    <p:sldId id="283" r:id="rId29"/>
    <p:sldId id="282" r:id="rId30"/>
    <p:sldId id="284" r:id="rId31"/>
    <p:sldId id="261" r:id="rId32"/>
    <p:sldId id="285" r:id="rId33"/>
    <p:sldId id="288" r:id="rId34"/>
    <p:sldId id="286" r:id="rId35"/>
    <p:sldId id="291" r:id="rId36"/>
    <p:sldId id="287" r:id="rId37"/>
    <p:sldId id="26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梦" initials="梦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EB9212"/>
    <a:srgbClr val="046179"/>
    <a:srgbClr val="096272"/>
    <a:srgbClr val="2A8FBC"/>
    <a:srgbClr val="1E6786"/>
    <a:srgbClr val="508297"/>
    <a:srgbClr val="85A8B6"/>
    <a:srgbClr val="E347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4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9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B45D5-7482-4F4A-927D-B102E39D43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666B0-DCD3-4110-BB0F-D1C576052A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41D11-6FA3-43CC-895F-045F3DADEE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41D11-6FA3-43CC-895F-045F3DADEE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41D11-6FA3-43CC-895F-045F3DADEE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41D11-6FA3-43CC-895F-045F3DADEE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41D11-6FA3-43CC-895F-045F3DADEE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41D11-6FA3-43CC-895F-045F3DADEE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41D11-6FA3-43CC-895F-045F3DADEE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5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15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/>
          <p:nvPr userDrawn="1"/>
        </p:nvSpPr>
        <p:spPr>
          <a:xfrm>
            <a:off x="0" y="3669791"/>
            <a:ext cx="12192000" cy="25039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3"/>
          <p:cNvSpPr/>
          <p:nvPr userDrawn="1"/>
        </p:nvSpPr>
        <p:spPr>
          <a:xfrm>
            <a:off x="0" y="2459735"/>
            <a:ext cx="12192000" cy="12603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4"/>
          <p:cNvSpPr/>
          <p:nvPr userDrawn="1"/>
        </p:nvSpPr>
        <p:spPr>
          <a:xfrm>
            <a:off x="0" y="0"/>
            <a:ext cx="12192000" cy="25115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5"/>
          <p:cNvSpPr/>
          <p:nvPr userDrawn="1"/>
        </p:nvSpPr>
        <p:spPr>
          <a:xfrm>
            <a:off x="1523" y="5597652"/>
            <a:ext cx="12191984" cy="12603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6"/>
          <p:cNvSpPr/>
          <p:nvPr userDrawn="1"/>
        </p:nvSpPr>
        <p:spPr>
          <a:xfrm>
            <a:off x="477983" y="446808"/>
            <a:ext cx="11180618" cy="5909541"/>
          </a:xfrm>
          <a:custGeom>
            <a:avLst/>
            <a:gdLst/>
            <a:ahLst/>
            <a:cxnLst/>
            <a:rect l="l" t="t" r="r" b="b"/>
            <a:pathLst>
              <a:path w="8938260" h="6443980">
                <a:moveTo>
                  <a:pt x="8602294" y="0"/>
                </a:moveTo>
                <a:lnTo>
                  <a:pt x="335965" y="0"/>
                </a:lnTo>
                <a:lnTo>
                  <a:pt x="286319" y="3642"/>
                </a:lnTo>
                <a:lnTo>
                  <a:pt x="238935" y="14224"/>
                </a:lnTo>
                <a:lnTo>
                  <a:pt x="194331" y="31225"/>
                </a:lnTo>
                <a:lnTo>
                  <a:pt x="153029" y="54126"/>
                </a:lnTo>
                <a:lnTo>
                  <a:pt x="115548" y="82407"/>
                </a:lnTo>
                <a:lnTo>
                  <a:pt x="82407" y="115548"/>
                </a:lnTo>
                <a:lnTo>
                  <a:pt x="54126" y="153029"/>
                </a:lnTo>
                <a:lnTo>
                  <a:pt x="31225" y="194331"/>
                </a:lnTo>
                <a:lnTo>
                  <a:pt x="14224" y="238935"/>
                </a:lnTo>
                <a:lnTo>
                  <a:pt x="3642" y="286319"/>
                </a:lnTo>
                <a:lnTo>
                  <a:pt x="0" y="335965"/>
                </a:lnTo>
                <a:lnTo>
                  <a:pt x="0" y="6107506"/>
                </a:lnTo>
                <a:lnTo>
                  <a:pt x="3642" y="6157152"/>
                </a:lnTo>
                <a:lnTo>
                  <a:pt x="14224" y="6204536"/>
                </a:lnTo>
                <a:lnTo>
                  <a:pt x="31225" y="6249140"/>
                </a:lnTo>
                <a:lnTo>
                  <a:pt x="54126" y="6290442"/>
                </a:lnTo>
                <a:lnTo>
                  <a:pt x="82407" y="6327923"/>
                </a:lnTo>
                <a:lnTo>
                  <a:pt x="115548" y="6361064"/>
                </a:lnTo>
                <a:lnTo>
                  <a:pt x="153029" y="6389345"/>
                </a:lnTo>
                <a:lnTo>
                  <a:pt x="194331" y="6412246"/>
                </a:lnTo>
                <a:lnTo>
                  <a:pt x="238935" y="6429247"/>
                </a:lnTo>
                <a:lnTo>
                  <a:pt x="286319" y="6439829"/>
                </a:lnTo>
                <a:lnTo>
                  <a:pt x="335965" y="6443471"/>
                </a:lnTo>
                <a:lnTo>
                  <a:pt x="8602294" y="6443471"/>
                </a:lnTo>
                <a:lnTo>
                  <a:pt x="8651940" y="6439829"/>
                </a:lnTo>
                <a:lnTo>
                  <a:pt x="8699324" y="6429247"/>
                </a:lnTo>
                <a:lnTo>
                  <a:pt x="8743928" y="6412246"/>
                </a:lnTo>
                <a:lnTo>
                  <a:pt x="8785230" y="6389345"/>
                </a:lnTo>
                <a:lnTo>
                  <a:pt x="8822711" y="6361064"/>
                </a:lnTo>
                <a:lnTo>
                  <a:pt x="8855852" y="6327923"/>
                </a:lnTo>
                <a:lnTo>
                  <a:pt x="8884133" y="6290442"/>
                </a:lnTo>
                <a:lnTo>
                  <a:pt x="8907034" y="6249140"/>
                </a:lnTo>
                <a:lnTo>
                  <a:pt x="8924035" y="6204536"/>
                </a:lnTo>
                <a:lnTo>
                  <a:pt x="8934617" y="6157152"/>
                </a:lnTo>
                <a:lnTo>
                  <a:pt x="8938260" y="6107506"/>
                </a:lnTo>
                <a:lnTo>
                  <a:pt x="8938260" y="335965"/>
                </a:lnTo>
                <a:lnTo>
                  <a:pt x="8934617" y="286319"/>
                </a:lnTo>
                <a:lnTo>
                  <a:pt x="8924035" y="238935"/>
                </a:lnTo>
                <a:lnTo>
                  <a:pt x="8907034" y="194331"/>
                </a:lnTo>
                <a:lnTo>
                  <a:pt x="8884133" y="153029"/>
                </a:lnTo>
                <a:lnTo>
                  <a:pt x="8855852" y="115548"/>
                </a:lnTo>
                <a:lnTo>
                  <a:pt x="8822711" y="82407"/>
                </a:lnTo>
                <a:lnTo>
                  <a:pt x="8785230" y="54126"/>
                </a:lnTo>
                <a:lnTo>
                  <a:pt x="8743928" y="31225"/>
                </a:lnTo>
                <a:lnTo>
                  <a:pt x="8699324" y="14224"/>
                </a:lnTo>
                <a:lnTo>
                  <a:pt x="8651940" y="3642"/>
                </a:lnTo>
                <a:lnTo>
                  <a:pt x="8602294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 userDrawn="1"/>
        </p:nvSpPr>
        <p:spPr>
          <a:xfrm>
            <a:off x="477983" y="446808"/>
            <a:ext cx="11180618" cy="590954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CF2E8-BD7F-4466-BE1F-61C91A4ABF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8E46E-2198-4DAA-864D-30D1D064E77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.sv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.sv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jpeg"/><Relationship Id="rId3" Type="http://schemas.openxmlformats.org/officeDocument/2006/relationships/hyperlink" Target="https://www.bilibili.com/video/BV1ux411d75J?p=6&amp;spm_id_from=pageDriver" TargetMode="External"/><Relationship Id="rId2" Type="http://schemas.microsoft.com/office/2007/relationships/hdphoto" Target="../media/image40.wdp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5.svg"/><Relationship Id="rId7" Type="http://schemas.openxmlformats.org/officeDocument/2006/relationships/image" Target="../media/image46.png"/><Relationship Id="rId6" Type="http://schemas.openxmlformats.org/officeDocument/2006/relationships/image" Target="../media/image4.svg"/><Relationship Id="rId5" Type="http://schemas.openxmlformats.org/officeDocument/2006/relationships/image" Target="../media/image45.png"/><Relationship Id="rId4" Type="http://schemas.openxmlformats.org/officeDocument/2006/relationships/image" Target="../media/image3.sv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7.xml"/><Relationship Id="rId17" Type="http://schemas.openxmlformats.org/officeDocument/2006/relationships/hyperlink" Target="https://blog.csdn.net/BOM485480/article/details/103259109" TargetMode="External"/><Relationship Id="rId16" Type="http://schemas.openxmlformats.org/officeDocument/2006/relationships/image" Target="../media/image9.svg"/><Relationship Id="rId15" Type="http://schemas.openxmlformats.org/officeDocument/2006/relationships/image" Target="../media/image50.png"/><Relationship Id="rId14" Type="http://schemas.openxmlformats.org/officeDocument/2006/relationships/image" Target="../media/image8.svg"/><Relationship Id="rId13" Type="http://schemas.openxmlformats.org/officeDocument/2006/relationships/image" Target="../media/image49.png"/><Relationship Id="rId12" Type="http://schemas.openxmlformats.org/officeDocument/2006/relationships/image" Target="../media/image7.svg"/><Relationship Id="rId11" Type="http://schemas.openxmlformats.org/officeDocument/2006/relationships/image" Target="../media/image48.png"/><Relationship Id="rId10" Type="http://schemas.openxmlformats.org/officeDocument/2006/relationships/image" Target="../media/image6.sv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w3school.com.cn/tags/att_script_type.asp" TargetMode="External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11.svg"/><Relationship Id="rId5" Type="http://schemas.openxmlformats.org/officeDocument/2006/relationships/image" Target="../media/image54.png"/><Relationship Id="rId4" Type="http://schemas.openxmlformats.org/officeDocument/2006/relationships/image" Target="../media/image10.sv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7.xml"/><Relationship Id="rId10" Type="http://schemas.openxmlformats.org/officeDocument/2006/relationships/hyperlink" Target="https://www.w3school.com.cn/tags/att_script_src.asp" TargetMode="External"/><Relationship Id="rId1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4" Type="http://schemas.openxmlformats.org/officeDocument/2006/relationships/slideLayout" Target="../slideLayouts/slideLayout7.xml"/><Relationship Id="rId13" Type="http://schemas.openxmlformats.org/officeDocument/2006/relationships/slide" Target="slide7.xml"/><Relationship Id="rId12" Type="http://schemas.openxmlformats.org/officeDocument/2006/relationships/slide" Target="slide6.xml"/><Relationship Id="rId11" Type="http://schemas.openxmlformats.org/officeDocument/2006/relationships/slide" Target="slide5.xml"/><Relationship Id="rId10" Type="http://schemas.openxmlformats.org/officeDocument/2006/relationships/image" Target="../media/image12.sv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hyperlink" Target="https://www.cnblogs.com/zxjwlh/p/6213239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hyperlink" Target="https://dev.mysql.com/downloads/mysql/5.6.html#downloads" TargetMode="External"/><Relationship Id="rId2" Type="http://schemas.openxmlformats.org/officeDocument/2006/relationships/hyperlink" Target="https://blog.csdn.net/ncdx111/article/details/79818304" TargetMode="Externa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68.png"/><Relationship Id="rId10" Type="http://schemas.openxmlformats.org/officeDocument/2006/relationships/image" Target="../media/image75.png"/><Relationship Id="rId1" Type="http://schemas.openxmlformats.org/officeDocument/2006/relationships/hyperlink" Target="https://www.mysql.com/downloads/" TargetMode="Externa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image" Target="../media/image14.svg"/><Relationship Id="rId7" Type="http://schemas.openxmlformats.org/officeDocument/2006/relationships/image" Target="../media/image79.png"/><Relationship Id="rId6" Type="http://schemas.openxmlformats.org/officeDocument/2006/relationships/image" Target="../media/image13.svg"/><Relationship Id="rId5" Type="http://schemas.openxmlformats.org/officeDocument/2006/relationships/image" Target="../media/image78.png"/><Relationship Id="rId4" Type="http://schemas.openxmlformats.org/officeDocument/2006/relationships/image" Target="../media/image68.png"/><Relationship Id="rId3" Type="http://schemas.openxmlformats.org/officeDocument/2006/relationships/hyperlink" Target="https://baike.baidu.com/item/%E5%AD%97%E6%AE%B5/2885972?fr=aladdin" TargetMode="External"/><Relationship Id="rId2" Type="http://schemas.openxmlformats.org/officeDocument/2006/relationships/image" Target="../media/image77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.svg"/><Relationship Id="rId1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" Target="slide9.xml"/><Relationship Id="rId1" Type="http://schemas.openxmlformats.org/officeDocument/2006/relationships/slide" Target="slid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www.runoob.com/linux/linux-vim.html" TargetMode="External"/><Relationship Id="rId1" Type="http://schemas.openxmlformats.org/officeDocument/2006/relationships/hyperlink" Target="https://www.cnblogs.com/baichuanhuihai/p/7928404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sz="240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教学内容</a:t>
            </a:r>
            <a:endParaRPr lang="en-US" altLang="zh-CN"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01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7222674" y="-19380"/>
            <a:ext cx="1235477" cy="575656"/>
          </a:xfrm>
          <a:custGeom>
            <a:avLst/>
            <a:gdLst>
              <a:gd name="connsiteX0" fmla="*/ 0 w 1235477"/>
              <a:gd name="connsiteY0" fmla="*/ 0 h 575656"/>
              <a:gd name="connsiteX1" fmla="*/ 1235477 w 1235477"/>
              <a:gd name="connsiteY1" fmla="*/ 0 h 575656"/>
              <a:gd name="connsiteX2" fmla="*/ 1235477 w 1235477"/>
              <a:gd name="connsiteY2" fmla="*/ 375238 h 575656"/>
              <a:gd name="connsiteX3" fmla="*/ 1230039 w 1235477"/>
              <a:gd name="connsiteY3" fmla="*/ 421194 h 575656"/>
              <a:gd name="connsiteX4" fmla="*/ 1214547 w 1235477"/>
              <a:gd name="connsiteY4" fmla="*/ 463379 h 575656"/>
              <a:gd name="connsiteX5" fmla="*/ 1190239 w 1235477"/>
              <a:gd name="connsiteY5" fmla="*/ 500592 h 575656"/>
              <a:gd name="connsiteX6" fmla="*/ 1158352 w 1235477"/>
              <a:gd name="connsiteY6" fmla="*/ 531628 h 575656"/>
              <a:gd name="connsiteX7" fmla="*/ 1120119 w 1235477"/>
              <a:gd name="connsiteY7" fmla="*/ 555287 h 575656"/>
              <a:gd name="connsiteX8" fmla="*/ 1076778 w 1235477"/>
              <a:gd name="connsiteY8" fmla="*/ 570364 h 575656"/>
              <a:gd name="connsiteX9" fmla="*/ 1029564 w 1235477"/>
              <a:gd name="connsiteY9" fmla="*/ 575656 h 575656"/>
              <a:gd name="connsiteX10" fmla="*/ 205913 w 1235477"/>
              <a:gd name="connsiteY10" fmla="*/ 575656 h 575656"/>
              <a:gd name="connsiteX11" fmla="*/ 158698 w 1235477"/>
              <a:gd name="connsiteY11" fmla="*/ 570364 h 575656"/>
              <a:gd name="connsiteX12" fmla="*/ 115357 w 1235477"/>
              <a:gd name="connsiteY12" fmla="*/ 555287 h 575656"/>
              <a:gd name="connsiteX13" fmla="*/ 77125 w 1235477"/>
              <a:gd name="connsiteY13" fmla="*/ 531628 h 575656"/>
              <a:gd name="connsiteX14" fmla="*/ 45237 w 1235477"/>
              <a:gd name="connsiteY14" fmla="*/ 500592 h 575656"/>
              <a:gd name="connsiteX15" fmla="*/ 20929 w 1235477"/>
              <a:gd name="connsiteY15" fmla="*/ 463379 h 575656"/>
              <a:gd name="connsiteX16" fmla="*/ 5438 w 1235477"/>
              <a:gd name="connsiteY16" fmla="*/ 421194 h 575656"/>
              <a:gd name="connsiteX17" fmla="*/ 0 w 1235477"/>
              <a:gd name="connsiteY17" fmla="*/ 375238 h 5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5656">
                <a:moveTo>
                  <a:pt x="0" y="0"/>
                </a:moveTo>
                <a:lnTo>
                  <a:pt x="1235477" y="0"/>
                </a:lnTo>
                <a:lnTo>
                  <a:pt x="1235477" y="375238"/>
                </a:lnTo>
                <a:lnTo>
                  <a:pt x="1230039" y="421194"/>
                </a:lnTo>
                <a:lnTo>
                  <a:pt x="1214547" y="463379"/>
                </a:lnTo>
                <a:lnTo>
                  <a:pt x="1190239" y="500592"/>
                </a:lnTo>
                <a:lnTo>
                  <a:pt x="1158352" y="531628"/>
                </a:lnTo>
                <a:lnTo>
                  <a:pt x="1120119" y="555287"/>
                </a:lnTo>
                <a:lnTo>
                  <a:pt x="1076778" y="570364"/>
                </a:lnTo>
                <a:lnTo>
                  <a:pt x="1029564" y="575656"/>
                </a:lnTo>
                <a:lnTo>
                  <a:pt x="205913" y="575656"/>
                </a:lnTo>
                <a:lnTo>
                  <a:pt x="158698" y="570364"/>
                </a:lnTo>
                <a:lnTo>
                  <a:pt x="115357" y="555287"/>
                </a:lnTo>
                <a:lnTo>
                  <a:pt x="77125" y="531628"/>
                </a:lnTo>
                <a:lnTo>
                  <a:pt x="45237" y="500592"/>
                </a:lnTo>
                <a:lnTo>
                  <a:pt x="20929" y="463379"/>
                </a:lnTo>
                <a:lnTo>
                  <a:pt x="5438" y="421194"/>
                </a:lnTo>
                <a:lnTo>
                  <a:pt x="0" y="375238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任意多边形: 形状 47"/>
          <p:cNvSpPr/>
          <p:nvPr/>
        </p:nvSpPr>
        <p:spPr>
          <a:xfrm>
            <a:off x="7164763" y="-19380"/>
            <a:ext cx="1235477" cy="536032"/>
          </a:xfrm>
          <a:custGeom>
            <a:avLst/>
            <a:gdLst>
              <a:gd name="connsiteX0" fmla="*/ 0 w 1235477"/>
              <a:gd name="connsiteY0" fmla="*/ 0 h 536032"/>
              <a:gd name="connsiteX1" fmla="*/ 1235477 w 1235477"/>
              <a:gd name="connsiteY1" fmla="*/ 0 h 536032"/>
              <a:gd name="connsiteX2" fmla="*/ 1235477 w 1235477"/>
              <a:gd name="connsiteY2" fmla="*/ 335614 h 536032"/>
              <a:gd name="connsiteX3" fmla="*/ 1230039 w 1235477"/>
              <a:gd name="connsiteY3" fmla="*/ 381570 h 536032"/>
              <a:gd name="connsiteX4" fmla="*/ 1214547 w 1235477"/>
              <a:gd name="connsiteY4" fmla="*/ 423755 h 536032"/>
              <a:gd name="connsiteX5" fmla="*/ 1190239 w 1235477"/>
              <a:gd name="connsiteY5" fmla="*/ 460968 h 536032"/>
              <a:gd name="connsiteX6" fmla="*/ 1158352 w 1235477"/>
              <a:gd name="connsiteY6" fmla="*/ 492004 h 536032"/>
              <a:gd name="connsiteX7" fmla="*/ 1120119 w 1235477"/>
              <a:gd name="connsiteY7" fmla="*/ 515663 h 536032"/>
              <a:gd name="connsiteX8" fmla="*/ 1076778 w 1235477"/>
              <a:gd name="connsiteY8" fmla="*/ 530740 h 536032"/>
              <a:gd name="connsiteX9" fmla="*/ 1029564 w 1235477"/>
              <a:gd name="connsiteY9" fmla="*/ 536032 h 536032"/>
              <a:gd name="connsiteX10" fmla="*/ 205913 w 1235477"/>
              <a:gd name="connsiteY10" fmla="*/ 536032 h 536032"/>
              <a:gd name="connsiteX11" fmla="*/ 158698 w 1235477"/>
              <a:gd name="connsiteY11" fmla="*/ 530740 h 536032"/>
              <a:gd name="connsiteX12" fmla="*/ 115357 w 1235477"/>
              <a:gd name="connsiteY12" fmla="*/ 515663 h 536032"/>
              <a:gd name="connsiteX13" fmla="*/ 77125 w 1235477"/>
              <a:gd name="connsiteY13" fmla="*/ 492004 h 536032"/>
              <a:gd name="connsiteX14" fmla="*/ 45237 w 1235477"/>
              <a:gd name="connsiteY14" fmla="*/ 460968 h 536032"/>
              <a:gd name="connsiteX15" fmla="*/ 20929 w 1235477"/>
              <a:gd name="connsiteY15" fmla="*/ 423755 h 536032"/>
              <a:gd name="connsiteX16" fmla="*/ 5438 w 1235477"/>
              <a:gd name="connsiteY16" fmla="*/ 381570 h 536032"/>
              <a:gd name="connsiteX17" fmla="*/ 0 w 1235477"/>
              <a:gd name="connsiteY17" fmla="*/ 335614 h 53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6032">
                <a:moveTo>
                  <a:pt x="0" y="0"/>
                </a:moveTo>
                <a:lnTo>
                  <a:pt x="1235477" y="0"/>
                </a:lnTo>
                <a:lnTo>
                  <a:pt x="1235477" y="335614"/>
                </a:lnTo>
                <a:lnTo>
                  <a:pt x="1230039" y="381570"/>
                </a:lnTo>
                <a:lnTo>
                  <a:pt x="1214547" y="423755"/>
                </a:lnTo>
                <a:lnTo>
                  <a:pt x="1190239" y="460968"/>
                </a:lnTo>
                <a:lnTo>
                  <a:pt x="1158352" y="492004"/>
                </a:lnTo>
                <a:lnTo>
                  <a:pt x="1120119" y="515663"/>
                </a:lnTo>
                <a:lnTo>
                  <a:pt x="1076778" y="530740"/>
                </a:lnTo>
                <a:lnTo>
                  <a:pt x="1029564" y="536032"/>
                </a:lnTo>
                <a:lnTo>
                  <a:pt x="205913" y="536032"/>
                </a:lnTo>
                <a:lnTo>
                  <a:pt x="158698" y="530740"/>
                </a:lnTo>
                <a:lnTo>
                  <a:pt x="115357" y="515663"/>
                </a:lnTo>
                <a:lnTo>
                  <a:pt x="77125" y="492004"/>
                </a:lnTo>
                <a:lnTo>
                  <a:pt x="45237" y="460968"/>
                </a:lnTo>
                <a:lnTo>
                  <a:pt x="20929" y="423755"/>
                </a:lnTo>
                <a:lnTo>
                  <a:pt x="5438" y="381570"/>
                </a:lnTo>
                <a:lnTo>
                  <a:pt x="0" y="335614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任意多边形: 形状 51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5603469" y="-19380"/>
            <a:ext cx="1235478" cy="955138"/>
          </a:xfrm>
          <a:custGeom>
            <a:avLst/>
            <a:gdLst>
              <a:gd name="connsiteX0" fmla="*/ 0 w 1235478"/>
              <a:gd name="connsiteY0" fmla="*/ 0 h 955138"/>
              <a:gd name="connsiteX1" fmla="*/ 1235478 w 1235478"/>
              <a:gd name="connsiteY1" fmla="*/ 0 h 955138"/>
              <a:gd name="connsiteX2" fmla="*/ 1235478 w 1235478"/>
              <a:gd name="connsiteY2" fmla="*/ 754720 h 955138"/>
              <a:gd name="connsiteX3" fmla="*/ 1230040 w 1235478"/>
              <a:gd name="connsiteY3" fmla="*/ 800676 h 955138"/>
              <a:gd name="connsiteX4" fmla="*/ 1214548 w 1235478"/>
              <a:gd name="connsiteY4" fmla="*/ 842861 h 955138"/>
              <a:gd name="connsiteX5" fmla="*/ 1190240 w 1235478"/>
              <a:gd name="connsiteY5" fmla="*/ 880074 h 955138"/>
              <a:gd name="connsiteX6" fmla="*/ 1158353 w 1235478"/>
              <a:gd name="connsiteY6" fmla="*/ 911110 h 955138"/>
              <a:gd name="connsiteX7" fmla="*/ 1120120 w 1235478"/>
              <a:gd name="connsiteY7" fmla="*/ 934769 h 955138"/>
              <a:gd name="connsiteX8" fmla="*/ 1076779 w 1235478"/>
              <a:gd name="connsiteY8" fmla="*/ 949846 h 955138"/>
              <a:gd name="connsiteX9" fmla="*/ 1029565 w 1235478"/>
              <a:gd name="connsiteY9" fmla="*/ 955138 h 955138"/>
              <a:gd name="connsiteX10" fmla="*/ 205913 w 1235478"/>
              <a:gd name="connsiteY10" fmla="*/ 955138 h 955138"/>
              <a:gd name="connsiteX11" fmla="*/ 158699 w 1235478"/>
              <a:gd name="connsiteY11" fmla="*/ 949846 h 955138"/>
              <a:gd name="connsiteX12" fmla="*/ 115357 w 1235478"/>
              <a:gd name="connsiteY12" fmla="*/ 934769 h 955138"/>
              <a:gd name="connsiteX13" fmla="*/ 77125 w 1235478"/>
              <a:gd name="connsiteY13" fmla="*/ 911110 h 955138"/>
              <a:gd name="connsiteX14" fmla="*/ 45237 w 1235478"/>
              <a:gd name="connsiteY14" fmla="*/ 880074 h 955138"/>
              <a:gd name="connsiteX15" fmla="*/ 20929 w 1235478"/>
              <a:gd name="connsiteY15" fmla="*/ 842861 h 955138"/>
              <a:gd name="connsiteX16" fmla="*/ 5438 w 1235478"/>
              <a:gd name="connsiteY16" fmla="*/ 800676 h 955138"/>
              <a:gd name="connsiteX17" fmla="*/ 0 w 1235478"/>
              <a:gd name="connsiteY17" fmla="*/ 754720 h 95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5138">
                <a:moveTo>
                  <a:pt x="0" y="0"/>
                </a:moveTo>
                <a:lnTo>
                  <a:pt x="1235478" y="0"/>
                </a:lnTo>
                <a:lnTo>
                  <a:pt x="1235478" y="754720"/>
                </a:lnTo>
                <a:lnTo>
                  <a:pt x="1230040" y="800676"/>
                </a:lnTo>
                <a:lnTo>
                  <a:pt x="1214548" y="842861"/>
                </a:lnTo>
                <a:lnTo>
                  <a:pt x="1190240" y="880074"/>
                </a:lnTo>
                <a:lnTo>
                  <a:pt x="1158353" y="911110"/>
                </a:lnTo>
                <a:lnTo>
                  <a:pt x="1120120" y="934769"/>
                </a:lnTo>
                <a:lnTo>
                  <a:pt x="1076779" y="949846"/>
                </a:lnTo>
                <a:lnTo>
                  <a:pt x="1029565" y="955138"/>
                </a:lnTo>
                <a:lnTo>
                  <a:pt x="205913" y="955138"/>
                </a:lnTo>
                <a:lnTo>
                  <a:pt x="158699" y="949846"/>
                </a:lnTo>
                <a:lnTo>
                  <a:pt x="115357" y="934769"/>
                </a:lnTo>
                <a:lnTo>
                  <a:pt x="77125" y="911110"/>
                </a:lnTo>
                <a:lnTo>
                  <a:pt x="45237" y="880074"/>
                </a:lnTo>
                <a:lnTo>
                  <a:pt x="20929" y="842861"/>
                </a:lnTo>
                <a:lnTo>
                  <a:pt x="5438" y="800676"/>
                </a:lnTo>
                <a:lnTo>
                  <a:pt x="0" y="75472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任意多边形: 形状 43"/>
          <p:cNvSpPr/>
          <p:nvPr/>
        </p:nvSpPr>
        <p:spPr>
          <a:xfrm>
            <a:off x="5547081" y="-19380"/>
            <a:ext cx="1235478" cy="915515"/>
          </a:xfrm>
          <a:custGeom>
            <a:avLst/>
            <a:gdLst>
              <a:gd name="connsiteX0" fmla="*/ 0 w 1235478"/>
              <a:gd name="connsiteY0" fmla="*/ 0 h 915515"/>
              <a:gd name="connsiteX1" fmla="*/ 1235478 w 1235478"/>
              <a:gd name="connsiteY1" fmla="*/ 0 h 915515"/>
              <a:gd name="connsiteX2" fmla="*/ 1235478 w 1235478"/>
              <a:gd name="connsiteY2" fmla="*/ 715097 h 915515"/>
              <a:gd name="connsiteX3" fmla="*/ 1230040 w 1235478"/>
              <a:gd name="connsiteY3" fmla="*/ 761053 h 915515"/>
              <a:gd name="connsiteX4" fmla="*/ 1214548 w 1235478"/>
              <a:gd name="connsiteY4" fmla="*/ 803238 h 915515"/>
              <a:gd name="connsiteX5" fmla="*/ 1190240 w 1235478"/>
              <a:gd name="connsiteY5" fmla="*/ 840451 h 915515"/>
              <a:gd name="connsiteX6" fmla="*/ 1158353 w 1235478"/>
              <a:gd name="connsiteY6" fmla="*/ 871487 h 915515"/>
              <a:gd name="connsiteX7" fmla="*/ 1120120 w 1235478"/>
              <a:gd name="connsiteY7" fmla="*/ 895146 h 915515"/>
              <a:gd name="connsiteX8" fmla="*/ 1076779 w 1235478"/>
              <a:gd name="connsiteY8" fmla="*/ 910223 h 915515"/>
              <a:gd name="connsiteX9" fmla="*/ 1029565 w 1235478"/>
              <a:gd name="connsiteY9" fmla="*/ 915515 h 915515"/>
              <a:gd name="connsiteX10" fmla="*/ 205913 w 1235478"/>
              <a:gd name="connsiteY10" fmla="*/ 915515 h 915515"/>
              <a:gd name="connsiteX11" fmla="*/ 158699 w 1235478"/>
              <a:gd name="connsiteY11" fmla="*/ 910223 h 915515"/>
              <a:gd name="connsiteX12" fmla="*/ 115357 w 1235478"/>
              <a:gd name="connsiteY12" fmla="*/ 895146 h 915515"/>
              <a:gd name="connsiteX13" fmla="*/ 77125 w 1235478"/>
              <a:gd name="connsiteY13" fmla="*/ 871487 h 915515"/>
              <a:gd name="connsiteX14" fmla="*/ 45237 w 1235478"/>
              <a:gd name="connsiteY14" fmla="*/ 840451 h 915515"/>
              <a:gd name="connsiteX15" fmla="*/ 20929 w 1235478"/>
              <a:gd name="connsiteY15" fmla="*/ 803238 h 915515"/>
              <a:gd name="connsiteX16" fmla="*/ 5438 w 1235478"/>
              <a:gd name="connsiteY16" fmla="*/ 761053 h 915515"/>
              <a:gd name="connsiteX17" fmla="*/ 0 w 1235478"/>
              <a:gd name="connsiteY17" fmla="*/ 715097 h 91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5515">
                <a:moveTo>
                  <a:pt x="0" y="0"/>
                </a:moveTo>
                <a:lnTo>
                  <a:pt x="1235478" y="0"/>
                </a:lnTo>
                <a:lnTo>
                  <a:pt x="1235478" y="715097"/>
                </a:lnTo>
                <a:lnTo>
                  <a:pt x="1230040" y="761053"/>
                </a:lnTo>
                <a:lnTo>
                  <a:pt x="1214548" y="803238"/>
                </a:lnTo>
                <a:lnTo>
                  <a:pt x="1190240" y="840451"/>
                </a:lnTo>
                <a:lnTo>
                  <a:pt x="1158353" y="871487"/>
                </a:lnTo>
                <a:lnTo>
                  <a:pt x="1120120" y="895146"/>
                </a:lnTo>
                <a:lnTo>
                  <a:pt x="1076779" y="910223"/>
                </a:lnTo>
                <a:lnTo>
                  <a:pt x="1029565" y="915515"/>
                </a:lnTo>
                <a:lnTo>
                  <a:pt x="205913" y="915515"/>
                </a:lnTo>
                <a:lnTo>
                  <a:pt x="158699" y="910223"/>
                </a:lnTo>
                <a:lnTo>
                  <a:pt x="115357" y="895146"/>
                </a:lnTo>
                <a:lnTo>
                  <a:pt x="77125" y="871487"/>
                </a:lnTo>
                <a:lnTo>
                  <a:pt x="45237" y="840451"/>
                </a:lnTo>
                <a:lnTo>
                  <a:pt x="20929" y="803238"/>
                </a:lnTo>
                <a:lnTo>
                  <a:pt x="5438" y="761053"/>
                </a:lnTo>
                <a:lnTo>
                  <a:pt x="0" y="715097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任意多边形: 形状 55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/>
          <p:cNvSpPr/>
          <p:nvPr/>
        </p:nvSpPr>
        <p:spPr>
          <a:xfrm>
            <a:off x="228600" y="358140"/>
            <a:ext cx="5018809" cy="49308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8"/>
          <p:cNvSpPr/>
          <p:nvPr/>
        </p:nvSpPr>
        <p:spPr>
          <a:xfrm>
            <a:off x="6361660" y="1762197"/>
            <a:ext cx="1235738" cy="1234440"/>
          </a:xfrm>
          <a:custGeom>
            <a:avLst/>
            <a:gdLst/>
            <a:ahLst/>
            <a:cxnLst/>
            <a:rect l="l" t="t" r="r" b="b"/>
            <a:pathLst>
              <a:path w="1202690" h="1234439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34021"/>
                </a:lnTo>
                <a:lnTo>
                  <a:pt x="5292" y="1079977"/>
                </a:lnTo>
                <a:lnTo>
                  <a:pt x="20369" y="1122162"/>
                </a:lnTo>
                <a:lnTo>
                  <a:pt x="44027" y="1159375"/>
                </a:lnTo>
                <a:lnTo>
                  <a:pt x="75062" y="1190411"/>
                </a:lnTo>
                <a:lnTo>
                  <a:pt x="112272" y="1214070"/>
                </a:lnTo>
                <a:lnTo>
                  <a:pt x="154454" y="1229147"/>
                </a:lnTo>
                <a:lnTo>
                  <a:pt x="200406" y="1234439"/>
                </a:lnTo>
                <a:lnTo>
                  <a:pt x="1002030" y="1234439"/>
                </a:lnTo>
                <a:lnTo>
                  <a:pt x="1047981" y="1229147"/>
                </a:lnTo>
                <a:lnTo>
                  <a:pt x="1090163" y="1214070"/>
                </a:lnTo>
                <a:lnTo>
                  <a:pt x="1127373" y="1190411"/>
                </a:lnTo>
                <a:lnTo>
                  <a:pt x="1158408" y="1159375"/>
                </a:lnTo>
                <a:lnTo>
                  <a:pt x="1182066" y="1122162"/>
                </a:lnTo>
                <a:lnTo>
                  <a:pt x="1197143" y="1079977"/>
                </a:lnTo>
                <a:lnTo>
                  <a:pt x="1202436" y="1034021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9"/>
          <p:cNvSpPr/>
          <p:nvPr/>
        </p:nvSpPr>
        <p:spPr>
          <a:xfrm>
            <a:off x="6303749" y="1736289"/>
            <a:ext cx="1235738" cy="1221105"/>
          </a:xfrm>
          <a:custGeom>
            <a:avLst/>
            <a:gdLst/>
            <a:ahLst/>
            <a:cxnLst/>
            <a:rect l="l" t="t" r="r" b="b"/>
            <a:pathLst>
              <a:path w="1202690" h="1221104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20305"/>
                </a:lnTo>
                <a:lnTo>
                  <a:pt x="5292" y="1066261"/>
                </a:lnTo>
                <a:lnTo>
                  <a:pt x="20369" y="1108446"/>
                </a:lnTo>
                <a:lnTo>
                  <a:pt x="44027" y="1145659"/>
                </a:lnTo>
                <a:lnTo>
                  <a:pt x="75062" y="1176695"/>
                </a:lnTo>
                <a:lnTo>
                  <a:pt x="112272" y="1200354"/>
                </a:lnTo>
                <a:lnTo>
                  <a:pt x="154454" y="1215431"/>
                </a:lnTo>
                <a:lnTo>
                  <a:pt x="200406" y="1220723"/>
                </a:lnTo>
                <a:lnTo>
                  <a:pt x="1002030" y="1220723"/>
                </a:lnTo>
                <a:lnTo>
                  <a:pt x="1047981" y="1215431"/>
                </a:lnTo>
                <a:lnTo>
                  <a:pt x="1090163" y="1200354"/>
                </a:lnTo>
                <a:lnTo>
                  <a:pt x="1127373" y="1176695"/>
                </a:lnTo>
                <a:lnTo>
                  <a:pt x="1158408" y="1145659"/>
                </a:lnTo>
                <a:lnTo>
                  <a:pt x="1182066" y="1108446"/>
                </a:lnTo>
                <a:lnTo>
                  <a:pt x="1197143" y="1066261"/>
                </a:lnTo>
                <a:lnTo>
                  <a:pt x="1202436" y="1020305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zh-CN" altLang="en-US" sz="6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展</a:t>
            </a:r>
            <a:endParaRPr lang="zh-CN" altLang="en-US" sz="6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10"/>
          <p:cNvSpPr/>
          <p:nvPr/>
        </p:nvSpPr>
        <p:spPr>
          <a:xfrm>
            <a:off x="8510229" y="2040070"/>
            <a:ext cx="1242262" cy="1234440"/>
          </a:xfrm>
          <a:custGeom>
            <a:avLst/>
            <a:gdLst/>
            <a:ahLst/>
            <a:cxnLst/>
            <a:rect l="l" t="t" r="r" b="b"/>
            <a:pathLst>
              <a:path w="1209040" h="1234439">
                <a:moveTo>
                  <a:pt x="1007110" y="0"/>
                </a:moveTo>
                <a:lnTo>
                  <a:pt x="201422" y="0"/>
                </a:lnTo>
                <a:lnTo>
                  <a:pt x="155238" y="5319"/>
                </a:lnTo>
                <a:lnTo>
                  <a:pt x="112843" y="20473"/>
                </a:lnTo>
                <a:lnTo>
                  <a:pt x="75444" y="44251"/>
                </a:lnTo>
                <a:lnTo>
                  <a:pt x="44251" y="75444"/>
                </a:lnTo>
                <a:lnTo>
                  <a:pt x="20473" y="112843"/>
                </a:lnTo>
                <a:lnTo>
                  <a:pt x="5319" y="155238"/>
                </a:lnTo>
                <a:lnTo>
                  <a:pt x="0" y="201422"/>
                </a:lnTo>
                <a:lnTo>
                  <a:pt x="0" y="1033005"/>
                </a:lnTo>
                <a:lnTo>
                  <a:pt x="5319" y="1079193"/>
                </a:lnTo>
                <a:lnTo>
                  <a:pt x="20473" y="1121592"/>
                </a:lnTo>
                <a:lnTo>
                  <a:pt x="44251" y="1158993"/>
                </a:lnTo>
                <a:lnTo>
                  <a:pt x="75444" y="1190187"/>
                </a:lnTo>
                <a:lnTo>
                  <a:pt x="112843" y="1213966"/>
                </a:lnTo>
                <a:lnTo>
                  <a:pt x="155238" y="1229120"/>
                </a:lnTo>
                <a:lnTo>
                  <a:pt x="201422" y="1234440"/>
                </a:lnTo>
                <a:lnTo>
                  <a:pt x="1007110" y="1234440"/>
                </a:lnTo>
                <a:lnTo>
                  <a:pt x="1053293" y="1229120"/>
                </a:lnTo>
                <a:lnTo>
                  <a:pt x="1095688" y="1213966"/>
                </a:lnTo>
                <a:lnTo>
                  <a:pt x="1133087" y="1190187"/>
                </a:lnTo>
                <a:lnTo>
                  <a:pt x="1164280" y="1158993"/>
                </a:lnTo>
                <a:lnTo>
                  <a:pt x="1188058" y="1121592"/>
                </a:lnTo>
                <a:lnTo>
                  <a:pt x="1203212" y="1079193"/>
                </a:lnTo>
                <a:lnTo>
                  <a:pt x="1208532" y="1033005"/>
                </a:lnTo>
                <a:lnTo>
                  <a:pt x="1208532" y="201422"/>
                </a:lnTo>
                <a:lnTo>
                  <a:pt x="1203212" y="155238"/>
                </a:lnTo>
                <a:lnTo>
                  <a:pt x="1188058" y="112843"/>
                </a:lnTo>
                <a:lnTo>
                  <a:pt x="1164280" y="75444"/>
                </a:lnTo>
                <a:lnTo>
                  <a:pt x="1133087" y="44251"/>
                </a:lnTo>
                <a:lnTo>
                  <a:pt x="1095688" y="20473"/>
                </a:lnTo>
                <a:lnTo>
                  <a:pt x="1053293" y="5319"/>
                </a:lnTo>
                <a:lnTo>
                  <a:pt x="100711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11"/>
          <p:cNvSpPr/>
          <p:nvPr/>
        </p:nvSpPr>
        <p:spPr>
          <a:xfrm>
            <a:off x="8458411" y="2014162"/>
            <a:ext cx="1243567" cy="1221105"/>
          </a:xfrm>
          <a:custGeom>
            <a:avLst/>
            <a:gdLst/>
            <a:ahLst/>
            <a:cxnLst/>
            <a:rect l="l" t="t" r="r" b="b"/>
            <a:pathLst>
              <a:path w="1210309" h="1221104">
                <a:moveTo>
                  <a:pt x="1008380" y="0"/>
                </a:moveTo>
                <a:lnTo>
                  <a:pt x="201676" y="0"/>
                </a:lnTo>
                <a:lnTo>
                  <a:pt x="155434" y="5326"/>
                </a:lnTo>
                <a:lnTo>
                  <a:pt x="112985" y="20499"/>
                </a:lnTo>
                <a:lnTo>
                  <a:pt x="75539" y="44307"/>
                </a:lnTo>
                <a:lnTo>
                  <a:pt x="44307" y="75539"/>
                </a:lnTo>
                <a:lnTo>
                  <a:pt x="20499" y="112985"/>
                </a:lnTo>
                <a:lnTo>
                  <a:pt x="5326" y="155434"/>
                </a:lnTo>
                <a:lnTo>
                  <a:pt x="0" y="201675"/>
                </a:lnTo>
                <a:lnTo>
                  <a:pt x="0" y="1019035"/>
                </a:lnTo>
                <a:lnTo>
                  <a:pt x="5326" y="1065281"/>
                </a:lnTo>
                <a:lnTo>
                  <a:pt x="20499" y="1107733"/>
                </a:lnTo>
                <a:lnTo>
                  <a:pt x="44307" y="1145182"/>
                </a:lnTo>
                <a:lnTo>
                  <a:pt x="75539" y="1176415"/>
                </a:lnTo>
                <a:lnTo>
                  <a:pt x="112985" y="1200224"/>
                </a:lnTo>
                <a:lnTo>
                  <a:pt x="155434" y="1215397"/>
                </a:lnTo>
                <a:lnTo>
                  <a:pt x="201676" y="1220723"/>
                </a:lnTo>
                <a:lnTo>
                  <a:pt x="1008380" y="1220723"/>
                </a:lnTo>
                <a:lnTo>
                  <a:pt x="1054621" y="1215397"/>
                </a:lnTo>
                <a:lnTo>
                  <a:pt x="1097070" y="1200224"/>
                </a:lnTo>
                <a:lnTo>
                  <a:pt x="1134516" y="1176415"/>
                </a:lnTo>
                <a:lnTo>
                  <a:pt x="1165748" y="1145182"/>
                </a:lnTo>
                <a:lnTo>
                  <a:pt x="1189556" y="1107733"/>
                </a:lnTo>
                <a:lnTo>
                  <a:pt x="1204729" y="1065281"/>
                </a:lnTo>
                <a:lnTo>
                  <a:pt x="1210056" y="1019035"/>
                </a:lnTo>
                <a:lnTo>
                  <a:pt x="1210056" y="201675"/>
                </a:lnTo>
                <a:lnTo>
                  <a:pt x="1204729" y="155434"/>
                </a:lnTo>
                <a:lnTo>
                  <a:pt x="1189556" y="112985"/>
                </a:lnTo>
                <a:lnTo>
                  <a:pt x="1165748" y="75539"/>
                </a:lnTo>
                <a:lnTo>
                  <a:pt x="1134516" y="44307"/>
                </a:lnTo>
                <a:lnTo>
                  <a:pt x="1097070" y="20499"/>
                </a:lnTo>
                <a:lnTo>
                  <a:pt x="1054621" y="5326"/>
                </a:lnTo>
                <a:lnTo>
                  <a:pt x="1008380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ctr" anchorCtr="1"/>
          <a:lstStyle/>
          <a:p>
            <a:r>
              <a:rPr lang="zh-CN" altLang="en-US" sz="6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知</a:t>
            </a:r>
            <a:endParaRPr lang="zh-CN" altLang="en-US" sz="6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12"/>
          <p:cNvSpPr/>
          <p:nvPr/>
        </p:nvSpPr>
        <p:spPr>
          <a:xfrm>
            <a:off x="4846729" y="3082399"/>
            <a:ext cx="1235738" cy="1233170"/>
          </a:xfrm>
          <a:custGeom>
            <a:avLst/>
            <a:gdLst/>
            <a:ahLst/>
            <a:cxnLst/>
            <a:rect l="l" t="t" r="r" b="b"/>
            <a:pathLst>
              <a:path w="1202689" h="1233170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32497"/>
                </a:lnTo>
                <a:lnTo>
                  <a:pt x="5292" y="1078453"/>
                </a:lnTo>
                <a:lnTo>
                  <a:pt x="20369" y="1120638"/>
                </a:lnTo>
                <a:lnTo>
                  <a:pt x="44027" y="1157851"/>
                </a:lnTo>
                <a:lnTo>
                  <a:pt x="75062" y="1188887"/>
                </a:lnTo>
                <a:lnTo>
                  <a:pt x="112272" y="1212546"/>
                </a:lnTo>
                <a:lnTo>
                  <a:pt x="154454" y="1227623"/>
                </a:lnTo>
                <a:lnTo>
                  <a:pt x="200406" y="1232915"/>
                </a:lnTo>
                <a:lnTo>
                  <a:pt x="1002030" y="1232915"/>
                </a:lnTo>
                <a:lnTo>
                  <a:pt x="1047981" y="1227623"/>
                </a:lnTo>
                <a:lnTo>
                  <a:pt x="1090163" y="1212546"/>
                </a:lnTo>
                <a:lnTo>
                  <a:pt x="1127373" y="1188887"/>
                </a:lnTo>
                <a:lnTo>
                  <a:pt x="1158408" y="1157851"/>
                </a:lnTo>
                <a:lnTo>
                  <a:pt x="1182066" y="1120638"/>
                </a:lnTo>
                <a:lnTo>
                  <a:pt x="1197143" y="1078453"/>
                </a:lnTo>
                <a:lnTo>
                  <a:pt x="1202436" y="1032497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3"/>
          <p:cNvSpPr/>
          <p:nvPr/>
        </p:nvSpPr>
        <p:spPr>
          <a:xfrm>
            <a:off x="4790341" y="3054967"/>
            <a:ext cx="1235738" cy="1221105"/>
          </a:xfrm>
          <a:custGeom>
            <a:avLst/>
            <a:gdLst/>
            <a:ahLst/>
            <a:cxnLst/>
            <a:rect l="l" t="t" r="r" b="b"/>
            <a:pathLst>
              <a:path w="1202689" h="1221104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20305"/>
                </a:lnTo>
                <a:lnTo>
                  <a:pt x="5292" y="1066261"/>
                </a:lnTo>
                <a:lnTo>
                  <a:pt x="20369" y="1108446"/>
                </a:lnTo>
                <a:lnTo>
                  <a:pt x="44027" y="1145659"/>
                </a:lnTo>
                <a:lnTo>
                  <a:pt x="75062" y="1176695"/>
                </a:lnTo>
                <a:lnTo>
                  <a:pt x="112272" y="1200354"/>
                </a:lnTo>
                <a:lnTo>
                  <a:pt x="154454" y="1215431"/>
                </a:lnTo>
                <a:lnTo>
                  <a:pt x="200406" y="1220723"/>
                </a:lnTo>
                <a:lnTo>
                  <a:pt x="1002030" y="1220723"/>
                </a:lnTo>
                <a:lnTo>
                  <a:pt x="1047981" y="1215431"/>
                </a:lnTo>
                <a:lnTo>
                  <a:pt x="1090163" y="1200354"/>
                </a:lnTo>
                <a:lnTo>
                  <a:pt x="1127373" y="1176695"/>
                </a:lnTo>
                <a:lnTo>
                  <a:pt x="1158408" y="1145659"/>
                </a:lnTo>
                <a:lnTo>
                  <a:pt x="1182066" y="1108446"/>
                </a:lnTo>
                <a:lnTo>
                  <a:pt x="1197143" y="1066261"/>
                </a:lnTo>
                <a:lnTo>
                  <a:pt x="1202436" y="1020305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ctr" anchorCtr="1"/>
          <a:lstStyle/>
          <a:p>
            <a:r>
              <a:rPr lang="zh-CN" altLang="en-US" sz="6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扩</a:t>
            </a:r>
            <a:endParaRPr lang="zh-CN" altLang="en-US" sz="6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object 12"/>
          <p:cNvSpPr/>
          <p:nvPr/>
        </p:nvSpPr>
        <p:spPr>
          <a:xfrm>
            <a:off x="9534282" y="3879157"/>
            <a:ext cx="1235738" cy="1233170"/>
          </a:xfrm>
          <a:custGeom>
            <a:avLst/>
            <a:gdLst/>
            <a:ahLst/>
            <a:cxnLst/>
            <a:rect l="l" t="t" r="r" b="b"/>
            <a:pathLst>
              <a:path w="1202689" h="1233170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32497"/>
                </a:lnTo>
                <a:lnTo>
                  <a:pt x="5292" y="1078453"/>
                </a:lnTo>
                <a:lnTo>
                  <a:pt x="20369" y="1120638"/>
                </a:lnTo>
                <a:lnTo>
                  <a:pt x="44027" y="1157851"/>
                </a:lnTo>
                <a:lnTo>
                  <a:pt x="75062" y="1188887"/>
                </a:lnTo>
                <a:lnTo>
                  <a:pt x="112272" y="1212546"/>
                </a:lnTo>
                <a:lnTo>
                  <a:pt x="154454" y="1227623"/>
                </a:lnTo>
                <a:lnTo>
                  <a:pt x="200406" y="1232915"/>
                </a:lnTo>
                <a:lnTo>
                  <a:pt x="1002030" y="1232915"/>
                </a:lnTo>
                <a:lnTo>
                  <a:pt x="1047981" y="1227623"/>
                </a:lnTo>
                <a:lnTo>
                  <a:pt x="1090163" y="1212546"/>
                </a:lnTo>
                <a:lnTo>
                  <a:pt x="1127373" y="1188887"/>
                </a:lnTo>
                <a:lnTo>
                  <a:pt x="1158408" y="1157851"/>
                </a:lnTo>
                <a:lnTo>
                  <a:pt x="1182066" y="1120638"/>
                </a:lnTo>
                <a:lnTo>
                  <a:pt x="1197143" y="1078453"/>
                </a:lnTo>
                <a:lnTo>
                  <a:pt x="1202436" y="1032497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3"/>
          <p:cNvSpPr/>
          <p:nvPr/>
        </p:nvSpPr>
        <p:spPr>
          <a:xfrm>
            <a:off x="9477894" y="3851725"/>
            <a:ext cx="1235738" cy="1221105"/>
          </a:xfrm>
          <a:custGeom>
            <a:avLst/>
            <a:gdLst/>
            <a:ahLst/>
            <a:cxnLst/>
            <a:rect l="l" t="t" r="r" b="b"/>
            <a:pathLst>
              <a:path w="1202689" h="1221104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20305"/>
                </a:lnTo>
                <a:lnTo>
                  <a:pt x="5292" y="1066261"/>
                </a:lnTo>
                <a:lnTo>
                  <a:pt x="20369" y="1108446"/>
                </a:lnTo>
                <a:lnTo>
                  <a:pt x="44027" y="1145659"/>
                </a:lnTo>
                <a:lnTo>
                  <a:pt x="75062" y="1176695"/>
                </a:lnTo>
                <a:lnTo>
                  <a:pt x="112272" y="1200354"/>
                </a:lnTo>
                <a:lnTo>
                  <a:pt x="154454" y="1215431"/>
                </a:lnTo>
                <a:lnTo>
                  <a:pt x="200406" y="1220723"/>
                </a:lnTo>
                <a:lnTo>
                  <a:pt x="1002030" y="1220723"/>
                </a:lnTo>
                <a:lnTo>
                  <a:pt x="1047981" y="1215431"/>
                </a:lnTo>
                <a:lnTo>
                  <a:pt x="1090163" y="1200354"/>
                </a:lnTo>
                <a:lnTo>
                  <a:pt x="1127373" y="1176695"/>
                </a:lnTo>
                <a:lnTo>
                  <a:pt x="1158408" y="1145659"/>
                </a:lnTo>
                <a:lnTo>
                  <a:pt x="1182066" y="1108446"/>
                </a:lnTo>
                <a:lnTo>
                  <a:pt x="1197143" y="1066261"/>
                </a:lnTo>
                <a:lnTo>
                  <a:pt x="1202436" y="1020305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ctr" anchorCtr="1"/>
          <a:lstStyle/>
          <a:p>
            <a:r>
              <a:rPr lang="zh-CN" altLang="en-US" sz="6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识</a:t>
            </a:r>
            <a:endParaRPr sz="6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/>
          <p:nvPr/>
        </p:nvSpPr>
        <p:spPr>
          <a:xfrm>
            <a:off x="9551309" y="181490"/>
            <a:ext cx="1228725" cy="5196840"/>
          </a:xfrm>
          <a:custGeom>
            <a:avLst/>
            <a:gdLst/>
            <a:ahLst/>
            <a:cxnLst/>
            <a:rect l="l" t="t" r="r" b="b"/>
            <a:pathLst>
              <a:path w="1228725" h="5196840">
                <a:moveTo>
                  <a:pt x="1023619" y="0"/>
                </a:moveTo>
                <a:lnTo>
                  <a:pt x="204724" y="0"/>
                </a:lnTo>
                <a:lnTo>
                  <a:pt x="157781" y="5406"/>
                </a:lnTo>
                <a:lnTo>
                  <a:pt x="114690" y="20808"/>
                </a:lnTo>
                <a:lnTo>
                  <a:pt x="76678" y="44974"/>
                </a:lnTo>
                <a:lnTo>
                  <a:pt x="44974" y="76678"/>
                </a:lnTo>
                <a:lnTo>
                  <a:pt x="20808" y="114690"/>
                </a:lnTo>
                <a:lnTo>
                  <a:pt x="5406" y="157781"/>
                </a:lnTo>
                <a:lnTo>
                  <a:pt x="0" y="204724"/>
                </a:lnTo>
                <a:lnTo>
                  <a:pt x="0" y="4992116"/>
                </a:lnTo>
                <a:lnTo>
                  <a:pt x="5406" y="5039058"/>
                </a:lnTo>
                <a:lnTo>
                  <a:pt x="20808" y="5082149"/>
                </a:lnTo>
                <a:lnTo>
                  <a:pt x="44974" y="5120161"/>
                </a:lnTo>
                <a:lnTo>
                  <a:pt x="76678" y="5151865"/>
                </a:lnTo>
                <a:lnTo>
                  <a:pt x="114690" y="5176031"/>
                </a:lnTo>
                <a:lnTo>
                  <a:pt x="157781" y="5191433"/>
                </a:lnTo>
                <a:lnTo>
                  <a:pt x="204724" y="5196840"/>
                </a:lnTo>
                <a:lnTo>
                  <a:pt x="1023619" y="5196840"/>
                </a:lnTo>
                <a:lnTo>
                  <a:pt x="1070562" y="5191433"/>
                </a:lnTo>
                <a:lnTo>
                  <a:pt x="1113653" y="5176031"/>
                </a:lnTo>
                <a:lnTo>
                  <a:pt x="1151665" y="5151865"/>
                </a:lnTo>
                <a:lnTo>
                  <a:pt x="1183369" y="5120161"/>
                </a:lnTo>
                <a:lnTo>
                  <a:pt x="1207535" y="5082149"/>
                </a:lnTo>
                <a:lnTo>
                  <a:pt x="1222937" y="5039058"/>
                </a:lnTo>
                <a:lnTo>
                  <a:pt x="1228344" y="4992116"/>
                </a:lnTo>
                <a:lnTo>
                  <a:pt x="1228344" y="204724"/>
                </a:lnTo>
                <a:lnTo>
                  <a:pt x="1222937" y="157781"/>
                </a:lnTo>
                <a:lnTo>
                  <a:pt x="1207535" y="114690"/>
                </a:lnTo>
                <a:lnTo>
                  <a:pt x="1183369" y="76678"/>
                </a:lnTo>
                <a:lnTo>
                  <a:pt x="1151665" y="44974"/>
                </a:lnTo>
                <a:lnTo>
                  <a:pt x="1113653" y="20808"/>
                </a:lnTo>
                <a:lnTo>
                  <a:pt x="1070562" y="5406"/>
                </a:lnTo>
                <a:lnTo>
                  <a:pt x="1023619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9487301" y="181491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499"/>
                </a:lnTo>
                <a:lnTo>
                  <a:pt x="1022400" y="5143499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5238389" y="16625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70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70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8"/>
          <p:cNvSpPr/>
          <p:nvPr/>
        </p:nvSpPr>
        <p:spPr>
          <a:xfrm>
            <a:off x="5165236" y="176919"/>
            <a:ext cx="1228725" cy="5143500"/>
          </a:xfrm>
          <a:custGeom>
            <a:avLst/>
            <a:gdLst/>
            <a:ahLst/>
            <a:cxnLst/>
            <a:rect l="l" t="t" r="r" b="b"/>
            <a:pathLst>
              <a:path w="1228725" h="5143500">
                <a:moveTo>
                  <a:pt x="1023619" y="0"/>
                </a:moveTo>
                <a:lnTo>
                  <a:pt x="204724" y="0"/>
                </a:lnTo>
                <a:lnTo>
                  <a:pt x="157781" y="5406"/>
                </a:lnTo>
                <a:lnTo>
                  <a:pt x="114690" y="20808"/>
                </a:lnTo>
                <a:lnTo>
                  <a:pt x="76678" y="44974"/>
                </a:lnTo>
                <a:lnTo>
                  <a:pt x="44974" y="76678"/>
                </a:lnTo>
                <a:lnTo>
                  <a:pt x="20808" y="114690"/>
                </a:lnTo>
                <a:lnTo>
                  <a:pt x="5406" y="157781"/>
                </a:lnTo>
                <a:lnTo>
                  <a:pt x="0" y="204724"/>
                </a:lnTo>
                <a:lnTo>
                  <a:pt x="0" y="4938763"/>
                </a:lnTo>
                <a:lnTo>
                  <a:pt x="5406" y="4985706"/>
                </a:lnTo>
                <a:lnTo>
                  <a:pt x="20808" y="5028799"/>
                </a:lnTo>
                <a:lnTo>
                  <a:pt x="44974" y="5066813"/>
                </a:lnTo>
                <a:lnTo>
                  <a:pt x="76678" y="5098520"/>
                </a:lnTo>
                <a:lnTo>
                  <a:pt x="114690" y="5122689"/>
                </a:lnTo>
                <a:lnTo>
                  <a:pt x="157781" y="5138092"/>
                </a:lnTo>
                <a:lnTo>
                  <a:pt x="204724" y="5143500"/>
                </a:lnTo>
                <a:lnTo>
                  <a:pt x="1023619" y="5143500"/>
                </a:lnTo>
                <a:lnTo>
                  <a:pt x="1070562" y="5138092"/>
                </a:lnTo>
                <a:lnTo>
                  <a:pt x="1113653" y="5122689"/>
                </a:lnTo>
                <a:lnTo>
                  <a:pt x="1151665" y="5098520"/>
                </a:lnTo>
                <a:lnTo>
                  <a:pt x="1183369" y="5066813"/>
                </a:lnTo>
                <a:lnTo>
                  <a:pt x="1207535" y="5028799"/>
                </a:lnTo>
                <a:lnTo>
                  <a:pt x="1222937" y="4985706"/>
                </a:lnTo>
                <a:lnTo>
                  <a:pt x="1228344" y="4938763"/>
                </a:lnTo>
                <a:lnTo>
                  <a:pt x="1228344" y="204724"/>
                </a:lnTo>
                <a:lnTo>
                  <a:pt x="1222937" y="157781"/>
                </a:lnTo>
                <a:lnTo>
                  <a:pt x="1207535" y="114690"/>
                </a:lnTo>
                <a:lnTo>
                  <a:pt x="1183369" y="76678"/>
                </a:lnTo>
                <a:lnTo>
                  <a:pt x="1151665" y="44974"/>
                </a:lnTo>
                <a:lnTo>
                  <a:pt x="1113653" y="20808"/>
                </a:lnTo>
                <a:lnTo>
                  <a:pt x="1070562" y="5406"/>
                </a:lnTo>
                <a:lnTo>
                  <a:pt x="1023619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6658757" y="16625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70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70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1"/>
          <p:cNvSpPr/>
          <p:nvPr/>
        </p:nvSpPr>
        <p:spPr>
          <a:xfrm>
            <a:off x="6585604" y="181491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500"/>
                </a:lnTo>
                <a:lnTo>
                  <a:pt x="1022400" y="5143500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8073029" y="17387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69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69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4"/>
          <p:cNvSpPr/>
          <p:nvPr/>
        </p:nvSpPr>
        <p:spPr>
          <a:xfrm>
            <a:off x="8005972" y="189111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500"/>
                </a:lnTo>
                <a:lnTo>
                  <a:pt x="1022400" y="5143500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object 2"/>
          <p:cNvSpPr txBox="1"/>
          <p:nvPr/>
        </p:nvSpPr>
        <p:spPr>
          <a:xfrm>
            <a:off x="571300" y="5320419"/>
            <a:ext cx="27927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400" b="1" spc="-5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sz="5400" b="1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on</a:t>
            </a:r>
            <a:r>
              <a:rPr lang="en-US" sz="5400" b="1" spc="-30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t</a:t>
            </a:r>
            <a:r>
              <a:rPr lang="en-US" sz="5400" b="1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e</a:t>
            </a:r>
            <a:r>
              <a:rPr lang="en-US" sz="5400" b="1" spc="5">
                <a:solidFill>
                  <a:srgbClr val="7E7E7E"/>
                </a:solidFill>
                <a:latin typeface="微软雅黑" panose="020B0503020204020204" charset="-122"/>
                <a:cs typeface="微软雅黑" panose="020B0503020204020204" charset="-122"/>
              </a:rPr>
              <a:t>nt</a:t>
            </a:r>
            <a:endParaRPr lang="en-US" sz="5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3"/>
          <p:cNvSpPr txBox="1"/>
          <p:nvPr/>
        </p:nvSpPr>
        <p:spPr>
          <a:xfrm>
            <a:off x="665204" y="4833743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微软雅黑" panose="020B0503020204020204" charset="-122"/>
                <a:cs typeface="微软雅黑" panose="020B0503020204020204" charset="-122"/>
              </a:rPr>
              <a:t>目录</a:t>
            </a:r>
            <a:endParaRPr sz="3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17"/>
          <p:cNvSpPr>
            <a:spLocks noChangeAspect="1"/>
          </p:cNvSpPr>
          <p:nvPr/>
        </p:nvSpPr>
        <p:spPr>
          <a:xfrm>
            <a:off x="228601" y="358140"/>
            <a:ext cx="4094018" cy="402225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7"/>
          <p:cNvSpPr>
            <a:spLocks noChangeAspect="1"/>
          </p:cNvSpPr>
          <p:nvPr/>
        </p:nvSpPr>
        <p:spPr>
          <a:xfrm>
            <a:off x="228601" y="358140"/>
            <a:ext cx="2421081" cy="23786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24"/>
          <p:cNvSpPr/>
          <p:nvPr/>
        </p:nvSpPr>
        <p:spPr>
          <a:xfrm>
            <a:off x="1783103" y="2772290"/>
            <a:ext cx="2054339" cy="289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4"/>
          <p:cNvSpPr/>
          <p:nvPr/>
        </p:nvSpPr>
        <p:spPr>
          <a:xfrm>
            <a:off x="9793908" y="166253"/>
            <a:ext cx="1228725" cy="5196840"/>
          </a:xfrm>
          <a:custGeom>
            <a:avLst/>
            <a:gdLst/>
            <a:ahLst/>
            <a:cxnLst/>
            <a:rect l="l" t="t" r="r" b="b"/>
            <a:pathLst>
              <a:path w="1228725" h="5196840">
                <a:moveTo>
                  <a:pt x="1023619" y="0"/>
                </a:moveTo>
                <a:lnTo>
                  <a:pt x="204724" y="0"/>
                </a:lnTo>
                <a:lnTo>
                  <a:pt x="157781" y="5406"/>
                </a:lnTo>
                <a:lnTo>
                  <a:pt x="114690" y="20808"/>
                </a:lnTo>
                <a:lnTo>
                  <a:pt x="76678" y="44974"/>
                </a:lnTo>
                <a:lnTo>
                  <a:pt x="44974" y="76678"/>
                </a:lnTo>
                <a:lnTo>
                  <a:pt x="20808" y="114690"/>
                </a:lnTo>
                <a:lnTo>
                  <a:pt x="5406" y="157781"/>
                </a:lnTo>
                <a:lnTo>
                  <a:pt x="0" y="204724"/>
                </a:lnTo>
                <a:lnTo>
                  <a:pt x="0" y="4992116"/>
                </a:lnTo>
                <a:lnTo>
                  <a:pt x="5406" y="5039058"/>
                </a:lnTo>
                <a:lnTo>
                  <a:pt x="20808" y="5082149"/>
                </a:lnTo>
                <a:lnTo>
                  <a:pt x="44974" y="5120161"/>
                </a:lnTo>
                <a:lnTo>
                  <a:pt x="76678" y="5151865"/>
                </a:lnTo>
                <a:lnTo>
                  <a:pt x="114690" y="5176031"/>
                </a:lnTo>
                <a:lnTo>
                  <a:pt x="157781" y="5191433"/>
                </a:lnTo>
                <a:lnTo>
                  <a:pt x="204724" y="5196840"/>
                </a:lnTo>
                <a:lnTo>
                  <a:pt x="1023619" y="5196840"/>
                </a:lnTo>
                <a:lnTo>
                  <a:pt x="1070562" y="5191433"/>
                </a:lnTo>
                <a:lnTo>
                  <a:pt x="1113653" y="5176031"/>
                </a:lnTo>
                <a:lnTo>
                  <a:pt x="1151665" y="5151865"/>
                </a:lnTo>
                <a:lnTo>
                  <a:pt x="1183369" y="5120161"/>
                </a:lnTo>
                <a:lnTo>
                  <a:pt x="1207535" y="5082149"/>
                </a:lnTo>
                <a:lnTo>
                  <a:pt x="1222937" y="5039058"/>
                </a:lnTo>
                <a:lnTo>
                  <a:pt x="1228344" y="4992116"/>
                </a:lnTo>
                <a:lnTo>
                  <a:pt x="1228344" y="204724"/>
                </a:lnTo>
                <a:lnTo>
                  <a:pt x="1222937" y="157781"/>
                </a:lnTo>
                <a:lnTo>
                  <a:pt x="1207535" y="114690"/>
                </a:lnTo>
                <a:lnTo>
                  <a:pt x="1183369" y="76678"/>
                </a:lnTo>
                <a:lnTo>
                  <a:pt x="1151665" y="44974"/>
                </a:lnTo>
                <a:lnTo>
                  <a:pt x="1113653" y="20808"/>
                </a:lnTo>
                <a:lnTo>
                  <a:pt x="1070562" y="5406"/>
                </a:lnTo>
                <a:lnTo>
                  <a:pt x="1023619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5"/>
          <p:cNvSpPr/>
          <p:nvPr/>
        </p:nvSpPr>
        <p:spPr>
          <a:xfrm>
            <a:off x="9729900" y="166254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499"/>
                </a:lnTo>
                <a:lnTo>
                  <a:pt x="1022400" y="5143499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3766913" y="16625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70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70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8"/>
          <p:cNvSpPr/>
          <p:nvPr/>
        </p:nvSpPr>
        <p:spPr>
          <a:xfrm>
            <a:off x="3693760" y="176919"/>
            <a:ext cx="1228725" cy="5143500"/>
          </a:xfrm>
          <a:custGeom>
            <a:avLst/>
            <a:gdLst/>
            <a:ahLst/>
            <a:cxnLst/>
            <a:rect l="l" t="t" r="r" b="b"/>
            <a:pathLst>
              <a:path w="1228725" h="5143500">
                <a:moveTo>
                  <a:pt x="1023619" y="0"/>
                </a:moveTo>
                <a:lnTo>
                  <a:pt x="204724" y="0"/>
                </a:lnTo>
                <a:lnTo>
                  <a:pt x="157781" y="5406"/>
                </a:lnTo>
                <a:lnTo>
                  <a:pt x="114690" y="20808"/>
                </a:lnTo>
                <a:lnTo>
                  <a:pt x="76678" y="44974"/>
                </a:lnTo>
                <a:lnTo>
                  <a:pt x="44974" y="76678"/>
                </a:lnTo>
                <a:lnTo>
                  <a:pt x="20808" y="114690"/>
                </a:lnTo>
                <a:lnTo>
                  <a:pt x="5406" y="157781"/>
                </a:lnTo>
                <a:lnTo>
                  <a:pt x="0" y="204724"/>
                </a:lnTo>
                <a:lnTo>
                  <a:pt x="0" y="4938763"/>
                </a:lnTo>
                <a:lnTo>
                  <a:pt x="5406" y="4985706"/>
                </a:lnTo>
                <a:lnTo>
                  <a:pt x="20808" y="5028799"/>
                </a:lnTo>
                <a:lnTo>
                  <a:pt x="44974" y="5066813"/>
                </a:lnTo>
                <a:lnTo>
                  <a:pt x="76678" y="5098520"/>
                </a:lnTo>
                <a:lnTo>
                  <a:pt x="114690" y="5122689"/>
                </a:lnTo>
                <a:lnTo>
                  <a:pt x="157781" y="5138092"/>
                </a:lnTo>
                <a:lnTo>
                  <a:pt x="204724" y="5143500"/>
                </a:lnTo>
                <a:lnTo>
                  <a:pt x="1023619" y="5143500"/>
                </a:lnTo>
                <a:lnTo>
                  <a:pt x="1070562" y="5138092"/>
                </a:lnTo>
                <a:lnTo>
                  <a:pt x="1113653" y="5122689"/>
                </a:lnTo>
                <a:lnTo>
                  <a:pt x="1151665" y="5098520"/>
                </a:lnTo>
                <a:lnTo>
                  <a:pt x="1183369" y="5066813"/>
                </a:lnTo>
                <a:lnTo>
                  <a:pt x="1207535" y="5028799"/>
                </a:lnTo>
                <a:lnTo>
                  <a:pt x="1222937" y="4985706"/>
                </a:lnTo>
                <a:lnTo>
                  <a:pt x="1228344" y="4938763"/>
                </a:lnTo>
                <a:lnTo>
                  <a:pt x="1228344" y="204724"/>
                </a:lnTo>
                <a:lnTo>
                  <a:pt x="1222937" y="157781"/>
                </a:lnTo>
                <a:lnTo>
                  <a:pt x="1207535" y="114690"/>
                </a:lnTo>
                <a:lnTo>
                  <a:pt x="1183369" y="76678"/>
                </a:lnTo>
                <a:lnTo>
                  <a:pt x="1151665" y="44974"/>
                </a:lnTo>
                <a:lnTo>
                  <a:pt x="1113653" y="20808"/>
                </a:lnTo>
                <a:lnTo>
                  <a:pt x="1070562" y="5406"/>
                </a:lnTo>
                <a:lnTo>
                  <a:pt x="1023619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10"/>
          <p:cNvSpPr/>
          <p:nvPr/>
        </p:nvSpPr>
        <p:spPr>
          <a:xfrm>
            <a:off x="5781260" y="16625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70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70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1"/>
          <p:cNvSpPr/>
          <p:nvPr/>
        </p:nvSpPr>
        <p:spPr>
          <a:xfrm>
            <a:off x="5708107" y="181491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500"/>
                </a:lnTo>
                <a:lnTo>
                  <a:pt x="1022400" y="5143500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7786717" y="17387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69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69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>
            <a:endParaRPr b="1"/>
          </a:p>
        </p:txBody>
      </p:sp>
      <p:sp>
        <p:nvSpPr>
          <p:cNvPr id="13" name="object 14"/>
          <p:cNvSpPr/>
          <p:nvPr/>
        </p:nvSpPr>
        <p:spPr>
          <a:xfrm>
            <a:off x="7719660" y="189111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500"/>
                </a:lnTo>
                <a:lnTo>
                  <a:pt x="1022400" y="5143500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object 23"/>
          <p:cNvSpPr txBox="1"/>
          <p:nvPr/>
        </p:nvSpPr>
        <p:spPr>
          <a:xfrm>
            <a:off x="2013018" y="5472309"/>
            <a:ext cx="101073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4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Part 01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675415" y="3675883"/>
            <a:ext cx="108585" cy="2809240"/>
          </a:xfrm>
          <a:custGeom>
            <a:avLst/>
            <a:gdLst/>
            <a:ahLst/>
            <a:cxnLst/>
            <a:rect l="l" t="t" r="r" b="b"/>
            <a:pathLst>
              <a:path w="108584" h="2809240">
                <a:moveTo>
                  <a:pt x="108203" y="0"/>
                </a:moveTo>
                <a:lnTo>
                  <a:pt x="0" y="0"/>
                </a:lnTo>
                <a:lnTo>
                  <a:pt x="0" y="2808732"/>
                </a:lnTo>
                <a:lnTo>
                  <a:pt x="108203" y="2808732"/>
                </a:lnTo>
                <a:lnTo>
                  <a:pt x="108203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371126" y="6376410"/>
            <a:ext cx="2376170" cy="108585"/>
          </a:xfrm>
          <a:custGeom>
            <a:avLst/>
            <a:gdLst/>
            <a:ahLst/>
            <a:cxnLst/>
            <a:rect l="l" t="t" r="r" b="b"/>
            <a:pathLst>
              <a:path w="2376170" h="108584">
                <a:moveTo>
                  <a:pt x="0" y="108204"/>
                </a:moveTo>
                <a:lnTo>
                  <a:pt x="2375916" y="108204"/>
                </a:lnTo>
                <a:lnTo>
                  <a:pt x="2375916" y="0"/>
                </a:lnTo>
                <a:lnTo>
                  <a:pt x="0" y="0"/>
                </a:lnTo>
                <a:lnTo>
                  <a:pt x="0" y="108204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基本介绍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01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7222674" y="-19380"/>
            <a:ext cx="1235477" cy="575656"/>
          </a:xfrm>
          <a:custGeom>
            <a:avLst/>
            <a:gdLst>
              <a:gd name="connsiteX0" fmla="*/ 0 w 1235477"/>
              <a:gd name="connsiteY0" fmla="*/ 0 h 575656"/>
              <a:gd name="connsiteX1" fmla="*/ 1235477 w 1235477"/>
              <a:gd name="connsiteY1" fmla="*/ 0 h 575656"/>
              <a:gd name="connsiteX2" fmla="*/ 1235477 w 1235477"/>
              <a:gd name="connsiteY2" fmla="*/ 375238 h 575656"/>
              <a:gd name="connsiteX3" fmla="*/ 1230039 w 1235477"/>
              <a:gd name="connsiteY3" fmla="*/ 421194 h 575656"/>
              <a:gd name="connsiteX4" fmla="*/ 1214547 w 1235477"/>
              <a:gd name="connsiteY4" fmla="*/ 463379 h 575656"/>
              <a:gd name="connsiteX5" fmla="*/ 1190239 w 1235477"/>
              <a:gd name="connsiteY5" fmla="*/ 500592 h 575656"/>
              <a:gd name="connsiteX6" fmla="*/ 1158352 w 1235477"/>
              <a:gd name="connsiteY6" fmla="*/ 531628 h 575656"/>
              <a:gd name="connsiteX7" fmla="*/ 1120119 w 1235477"/>
              <a:gd name="connsiteY7" fmla="*/ 555287 h 575656"/>
              <a:gd name="connsiteX8" fmla="*/ 1076778 w 1235477"/>
              <a:gd name="connsiteY8" fmla="*/ 570364 h 575656"/>
              <a:gd name="connsiteX9" fmla="*/ 1029564 w 1235477"/>
              <a:gd name="connsiteY9" fmla="*/ 575656 h 575656"/>
              <a:gd name="connsiteX10" fmla="*/ 205913 w 1235477"/>
              <a:gd name="connsiteY10" fmla="*/ 575656 h 575656"/>
              <a:gd name="connsiteX11" fmla="*/ 158698 w 1235477"/>
              <a:gd name="connsiteY11" fmla="*/ 570364 h 575656"/>
              <a:gd name="connsiteX12" fmla="*/ 115357 w 1235477"/>
              <a:gd name="connsiteY12" fmla="*/ 555287 h 575656"/>
              <a:gd name="connsiteX13" fmla="*/ 77125 w 1235477"/>
              <a:gd name="connsiteY13" fmla="*/ 531628 h 575656"/>
              <a:gd name="connsiteX14" fmla="*/ 45237 w 1235477"/>
              <a:gd name="connsiteY14" fmla="*/ 500592 h 575656"/>
              <a:gd name="connsiteX15" fmla="*/ 20929 w 1235477"/>
              <a:gd name="connsiteY15" fmla="*/ 463379 h 575656"/>
              <a:gd name="connsiteX16" fmla="*/ 5438 w 1235477"/>
              <a:gd name="connsiteY16" fmla="*/ 421194 h 575656"/>
              <a:gd name="connsiteX17" fmla="*/ 0 w 1235477"/>
              <a:gd name="connsiteY17" fmla="*/ 375238 h 5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5656">
                <a:moveTo>
                  <a:pt x="0" y="0"/>
                </a:moveTo>
                <a:lnTo>
                  <a:pt x="1235477" y="0"/>
                </a:lnTo>
                <a:lnTo>
                  <a:pt x="1235477" y="375238"/>
                </a:lnTo>
                <a:lnTo>
                  <a:pt x="1230039" y="421194"/>
                </a:lnTo>
                <a:lnTo>
                  <a:pt x="1214547" y="463379"/>
                </a:lnTo>
                <a:lnTo>
                  <a:pt x="1190239" y="500592"/>
                </a:lnTo>
                <a:lnTo>
                  <a:pt x="1158352" y="531628"/>
                </a:lnTo>
                <a:lnTo>
                  <a:pt x="1120119" y="555287"/>
                </a:lnTo>
                <a:lnTo>
                  <a:pt x="1076778" y="570364"/>
                </a:lnTo>
                <a:lnTo>
                  <a:pt x="1029564" y="575656"/>
                </a:lnTo>
                <a:lnTo>
                  <a:pt x="205913" y="575656"/>
                </a:lnTo>
                <a:lnTo>
                  <a:pt x="158698" y="570364"/>
                </a:lnTo>
                <a:lnTo>
                  <a:pt x="115357" y="555287"/>
                </a:lnTo>
                <a:lnTo>
                  <a:pt x="77125" y="531628"/>
                </a:lnTo>
                <a:lnTo>
                  <a:pt x="45237" y="500592"/>
                </a:lnTo>
                <a:lnTo>
                  <a:pt x="20929" y="463379"/>
                </a:lnTo>
                <a:lnTo>
                  <a:pt x="5438" y="421194"/>
                </a:lnTo>
                <a:lnTo>
                  <a:pt x="0" y="375238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任意多边形: 形状 47"/>
          <p:cNvSpPr/>
          <p:nvPr/>
        </p:nvSpPr>
        <p:spPr>
          <a:xfrm>
            <a:off x="7164763" y="-19380"/>
            <a:ext cx="1235477" cy="536032"/>
          </a:xfrm>
          <a:custGeom>
            <a:avLst/>
            <a:gdLst>
              <a:gd name="connsiteX0" fmla="*/ 0 w 1235477"/>
              <a:gd name="connsiteY0" fmla="*/ 0 h 536032"/>
              <a:gd name="connsiteX1" fmla="*/ 1235477 w 1235477"/>
              <a:gd name="connsiteY1" fmla="*/ 0 h 536032"/>
              <a:gd name="connsiteX2" fmla="*/ 1235477 w 1235477"/>
              <a:gd name="connsiteY2" fmla="*/ 335614 h 536032"/>
              <a:gd name="connsiteX3" fmla="*/ 1230039 w 1235477"/>
              <a:gd name="connsiteY3" fmla="*/ 381570 h 536032"/>
              <a:gd name="connsiteX4" fmla="*/ 1214547 w 1235477"/>
              <a:gd name="connsiteY4" fmla="*/ 423755 h 536032"/>
              <a:gd name="connsiteX5" fmla="*/ 1190239 w 1235477"/>
              <a:gd name="connsiteY5" fmla="*/ 460968 h 536032"/>
              <a:gd name="connsiteX6" fmla="*/ 1158352 w 1235477"/>
              <a:gd name="connsiteY6" fmla="*/ 492004 h 536032"/>
              <a:gd name="connsiteX7" fmla="*/ 1120119 w 1235477"/>
              <a:gd name="connsiteY7" fmla="*/ 515663 h 536032"/>
              <a:gd name="connsiteX8" fmla="*/ 1076778 w 1235477"/>
              <a:gd name="connsiteY8" fmla="*/ 530740 h 536032"/>
              <a:gd name="connsiteX9" fmla="*/ 1029564 w 1235477"/>
              <a:gd name="connsiteY9" fmla="*/ 536032 h 536032"/>
              <a:gd name="connsiteX10" fmla="*/ 205913 w 1235477"/>
              <a:gd name="connsiteY10" fmla="*/ 536032 h 536032"/>
              <a:gd name="connsiteX11" fmla="*/ 158698 w 1235477"/>
              <a:gd name="connsiteY11" fmla="*/ 530740 h 536032"/>
              <a:gd name="connsiteX12" fmla="*/ 115357 w 1235477"/>
              <a:gd name="connsiteY12" fmla="*/ 515663 h 536032"/>
              <a:gd name="connsiteX13" fmla="*/ 77125 w 1235477"/>
              <a:gd name="connsiteY13" fmla="*/ 492004 h 536032"/>
              <a:gd name="connsiteX14" fmla="*/ 45237 w 1235477"/>
              <a:gd name="connsiteY14" fmla="*/ 460968 h 536032"/>
              <a:gd name="connsiteX15" fmla="*/ 20929 w 1235477"/>
              <a:gd name="connsiteY15" fmla="*/ 423755 h 536032"/>
              <a:gd name="connsiteX16" fmla="*/ 5438 w 1235477"/>
              <a:gd name="connsiteY16" fmla="*/ 381570 h 536032"/>
              <a:gd name="connsiteX17" fmla="*/ 0 w 1235477"/>
              <a:gd name="connsiteY17" fmla="*/ 335614 h 53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6032">
                <a:moveTo>
                  <a:pt x="0" y="0"/>
                </a:moveTo>
                <a:lnTo>
                  <a:pt x="1235477" y="0"/>
                </a:lnTo>
                <a:lnTo>
                  <a:pt x="1235477" y="335614"/>
                </a:lnTo>
                <a:lnTo>
                  <a:pt x="1230039" y="381570"/>
                </a:lnTo>
                <a:lnTo>
                  <a:pt x="1214547" y="423755"/>
                </a:lnTo>
                <a:lnTo>
                  <a:pt x="1190239" y="460968"/>
                </a:lnTo>
                <a:lnTo>
                  <a:pt x="1158352" y="492004"/>
                </a:lnTo>
                <a:lnTo>
                  <a:pt x="1120119" y="515663"/>
                </a:lnTo>
                <a:lnTo>
                  <a:pt x="1076778" y="530740"/>
                </a:lnTo>
                <a:lnTo>
                  <a:pt x="1029564" y="536032"/>
                </a:lnTo>
                <a:lnTo>
                  <a:pt x="205913" y="536032"/>
                </a:lnTo>
                <a:lnTo>
                  <a:pt x="158698" y="530740"/>
                </a:lnTo>
                <a:lnTo>
                  <a:pt x="115357" y="515663"/>
                </a:lnTo>
                <a:lnTo>
                  <a:pt x="77125" y="492004"/>
                </a:lnTo>
                <a:lnTo>
                  <a:pt x="45237" y="460968"/>
                </a:lnTo>
                <a:lnTo>
                  <a:pt x="20929" y="423755"/>
                </a:lnTo>
                <a:lnTo>
                  <a:pt x="5438" y="381570"/>
                </a:lnTo>
                <a:lnTo>
                  <a:pt x="0" y="335614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任意多边形: 形状 51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5603469" y="-19380"/>
            <a:ext cx="1235478" cy="955138"/>
          </a:xfrm>
          <a:custGeom>
            <a:avLst/>
            <a:gdLst>
              <a:gd name="connsiteX0" fmla="*/ 0 w 1235478"/>
              <a:gd name="connsiteY0" fmla="*/ 0 h 955138"/>
              <a:gd name="connsiteX1" fmla="*/ 1235478 w 1235478"/>
              <a:gd name="connsiteY1" fmla="*/ 0 h 955138"/>
              <a:gd name="connsiteX2" fmla="*/ 1235478 w 1235478"/>
              <a:gd name="connsiteY2" fmla="*/ 754720 h 955138"/>
              <a:gd name="connsiteX3" fmla="*/ 1230040 w 1235478"/>
              <a:gd name="connsiteY3" fmla="*/ 800676 h 955138"/>
              <a:gd name="connsiteX4" fmla="*/ 1214548 w 1235478"/>
              <a:gd name="connsiteY4" fmla="*/ 842861 h 955138"/>
              <a:gd name="connsiteX5" fmla="*/ 1190240 w 1235478"/>
              <a:gd name="connsiteY5" fmla="*/ 880074 h 955138"/>
              <a:gd name="connsiteX6" fmla="*/ 1158353 w 1235478"/>
              <a:gd name="connsiteY6" fmla="*/ 911110 h 955138"/>
              <a:gd name="connsiteX7" fmla="*/ 1120120 w 1235478"/>
              <a:gd name="connsiteY7" fmla="*/ 934769 h 955138"/>
              <a:gd name="connsiteX8" fmla="*/ 1076779 w 1235478"/>
              <a:gd name="connsiteY8" fmla="*/ 949846 h 955138"/>
              <a:gd name="connsiteX9" fmla="*/ 1029565 w 1235478"/>
              <a:gd name="connsiteY9" fmla="*/ 955138 h 955138"/>
              <a:gd name="connsiteX10" fmla="*/ 205913 w 1235478"/>
              <a:gd name="connsiteY10" fmla="*/ 955138 h 955138"/>
              <a:gd name="connsiteX11" fmla="*/ 158699 w 1235478"/>
              <a:gd name="connsiteY11" fmla="*/ 949846 h 955138"/>
              <a:gd name="connsiteX12" fmla="*/ 115357 w 1235478"/>
              <a:gd name="connsiteY12" fmla="*/ 934769 h 955138"/>
              <a:gd name="connsiteX13" fmla="*/ 77125 w 1235478"/>
              <a:gd name="connsiteY13" fmla="*/ 911110 h 955138"/>
              <a:gd name="connsiteX14" fmla="*/ 45237 w 1235478"/>
              <a:gd name="connsiteY14" fmla="*/ 880074 h 955138"/>
              <a:gd name="connsiteX15" fmla="*/ 20929 w 1235478"/>
              <a:gd name="connsiteY15" fmla="*/ 842861 h 955138"/>
              <a:gd name="connsiteX16" fmla="*/ 5438 w 1235478"/>
              <a:gd name="connsiteY16" fmla="*/ 800676 h 955138"/>
              <a:gd name="connsiteX17" fmla="*/ 0 w 1235478"/>
              <a:gd name="connsiteY17" fmla="*/ 754720 h 95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5138">
                <a:moveTo>
                  <a:pt x="0" y="0"/>
                </a:moveTo>
                <a:lnTo>
                  <a:pt x="1235478" y="0"/>
                </a:lnTo>
                <a:lnTo>
                  <a:pt x="1235478" y="754720"/>
                </a:lnTo>
                <a:lnTo>
                  <a:pt x="1230040" y="800676"/>
                </a:lnTo>
                <a:lnTo>
                  <a:pt x="1214548" y="842861"/>
                </a:lnTo>
                <a:lnTo>
                  <a:pt x="1190240" y="880074"/>
                </a:lnTo>
                <a:lnTo>
                  <a:pt x="1158353" y="911110"/>
                </a:lnTo>
                <a:lnTo>
                  <a:pt x="1120120" y="934769"/>
                </a:lnTo>
                <a:lnTo>
                  <a:pt x="1076779" y="949846"/>
                </a:lnTo>
                <a:lnTo>
                  <a:pt x="1029565" y="955138"/>
                </a:lnTo>
                <a:lnTo>
                  <a:pt x="205913" y="955138"/>
                </a:lnTo>
                <a:lnTo>
                  <a:pt x="158699" y="949846"/>
                </a:lnTo>
                <a:lnTo>
                  <a:pt x="115357" y="934769"/>
                </a:lnTo>
                <a:lnTo>
                  <a:pt x="77125" y="911110"/>
                </a:lnTo>
                <a:lnTo>
                  <a:pt x="45237" y="880074"/>
                </a:lnTo>
                <a:lnTo>
                  <a:pt x="20929" y="842861"/>
                </a:lnTo>
                <a:lnTo>
                  <a:pt x="5438" y="800676"/>
                </a:lnTo>
                <a:lnTo>
                  <a:pt x="0" y="75472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任意多边形: 形状 43"/>
          <p:cNvSpPr/>
          <p:nvPr/>
        </p:nvSpPr>
        <p:spPr>
          <a:xfrm>
            <a:off x="5547081" y="-19380"/>
            <a:ext cx="1235478" cy="915515"/>
          </a:xfrm>
          <a:custGeom>
            <a:avLst/>
            <a:gdLst>
              <a:gd name="connsiteX0" fmla="*/ 0 w 1235478"/>
              <a:gd name="connsiteY0" fmla="*/ 0 h 915515"/>
              <a:gd name="connsiteX1" fmla="*/ 1235478 w 1235478"/>
              <a:gd name="connsiteY1" fmla="*/ 0 h 915515"/>
              <a:gd name="connsiteX2" fmla="*/ 1235478 w 1235478"/>
              <a:gd name="connsiteY2" fmla="*/ 715097 h 915515"/>
              <a:gd name="connsiteX3" fmla="*/ 1230040 w 1235478"/>
              <a:gd name="connsiteY3" fmla="*/ 761053 h 915515"/>
              <a:gd name="connsiteX4" fmla="*/ 1214548 w 1235478"/>
              <a:gd name="connsiteY4" fmla="*/ 803238 h 915515"/>
              <a:gd name="connsiteX5" fmla="*/ 1190240 w 1235478"/>
              <a:gd name="connsiteY5" fmla="*/ 840451 h 915515"/>
              <a:gd name="connsiteX6" fmla="*/ 1158353 w 1235478"/>
              <a:gd name="connsiteY6" fmla="*/ 871487 h 915515"/>
              <a:gd name="connsiteX7" fmla="*/ 1120120 w 1235478"/>
              <a:gd name="connsiteY7" fmla="*/ 895146 h 915515"/>
              <a:gd name="connsiteX8" fmla="*/ 1076779 w 1235478"/>
              <a:gd name="connsiteY8" fmla="*/ 910223 h 915515"/>
              <a:gd name="connsiteX9" fmla="*/ 1029565 w 1235478"/>
              <a:gd name="connsiteY9" fmla="*/ 915515 h 915515"/>
              <a:gd name="connsiteX10" fmla="*/ 205913 w 1235478"/>
              <a:gd name="connsiteY10" fmla="*/ 915515 h 915515"/>
              <a:gd name="connsiteX11" fmla="*/ 158699 w 1235478"/>
              <a:gd name="connsiteY11" fmla="*/ 910223 h 915515"/>
              <a:gd name="connsiteX12" fmla="*/ 115357 w 1235478"/>
              <a:gd name="connsiteY12" fmla="*/ 895146 h 915515"/>
              <a:gd name="connsiteX13" fmla="*/ 77125 w 1235478"/>
              <a:gd name="connsiteY13" fmla="*/ 871487 h 915515"/>
              <a:gd name="connsiteX14" fmla="*/ 45237 w 1235478"/>
              <a:gd name="connsiteY14" fmla="*/ 840451 h 915515"/>
              <a:gd name="connsiteX15" fmla="*/ 20929 w 1235478"/>
              <a:gd name="connsiteY15" fmla="*/ 803238 h 915515"/>
              <a:gd name="connsiteX16" fmla="*/ 5438 w 1235478"/>
              <a:gd name="connsiteY16" fmla="*/ 761053 h 915515"/>
              <a:gd name="connsiteX17" fmla="*/ 0 w 1235478"/>
              <a:gd name="connsiteY17" fmla="*/ 715097 h 91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5515">
                <a:moveTo>
                  <a:pt x="0" y="0"/>
                </a:moveTo>
                <a:lnTo>
                  <a:pt x="1235478" y="0"/>
                </a:lnTo>
                <a:lnTo>
                  <a:pt x="1235478" y="715097"/>
                </a:lnTo>
                <a:lnTo>
                  <a:pt x="1230040" y="761053"/>
                </a:lnTo>
                <a:lnTo>
                  <a:pt x="1214548" y="803238"/>
                </a:lnTo>
                <a:lnTo>
                  <a:pt x="1190240" y="840451"/>
                </a:lnTo>
                <a:lnTo>
                  <a:pt x="1158353" y="871487"/>
                </a:lnTo>
                <a:lnTo>
                  <a:pt x="1120120" y="895146"/>
                </a:lnTo>
                <a:lnTo>
                  <a:pt x="1076779" y="910223"/>
                </a:lnTo>
                <a:lnTo>
                  <a:pt x="1029565" y="915515"/>
                </a:lnTo>
                <a:lnTo>
                  <a:pt x="205913" y="915515"/>
                </a:lnTo>
                <a:lnTo>
                  <a:pt x="158699" y="910223"/>
                </a:lnTo>
                <a:lnTo>
                  <a:pt x="115357" y="895146"/>
                </a:lnTo>
                <a:lnTo>
                  <a:pt x="77125" y="871487"/>
                </a:lnTo>
                <a:lnTo>
                  <a:pt x="45237" y="840451"/>
                </a:lnTo>
                <a:lnTo>
                  <a:pt x="20929" y="803238"/>
                </a:lnTo>
                <a:lnTo>
                  <a:pt x="5438" y="761053"/>
                </a:lnTo>
                <a:lnTo>
                  <a:pt x="0" y="715097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任意多边形: 形状 55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object 18"/>
          <p:cNvSpPr/>
          <p:nvPr/>
        </p:nvSpPr>
        <p:spPr>
          <a:xfrm>
            <a:off x="3970020" y="1302068"/>
            <a:ext cx="4251960" cy="4253865"/>
          </a:xfrm>
          <a:custGeom>
            <a:avLst/>
            <a:gdLst/>
            <a:ahLst/>
            <a:cxnLst/>
            <a:rect l="l" t="t" r="r" b="b"/>
            <a:pathLst>
              <a:path w="4251959" h="4253865">
                <a:moveTo>
                  <a:pt x="2296058" y="4040886"/>
                </a:moveTo>
                <a:lnTo>
                  <a:pt x="1955901" y="4040886"/>
                </a:lnTo>
                <a:lnTo>
                  <a:pt x="2125980" y="4253484"/>
                </a:lnTo>
                <a:lnTo>
                  <a:pt x="2296058" y="4040886"/>
                </a:lnTo>
                <a:close/>
              </a:path>
              <a:path w="4251959" h="4253865">
                <a:moveTo>
                  <a:pt x="2168499" y="2169261"/>
                </a:moveTo>
                <a:lnTo>
                  <a:pt x="2083460" y="2169261"/>
                </a:lnTo>
                <a:lnTo>
                  <a:pt x="2083460" y="4040886"/>
                </a:lnTo>
                <a:lnTo>
                  <a:pt x="2168499" y="4040886"/>
                </a:lnTo>
                <a:lnTo>
                  <a:pt x="2168499" y="2169261"/>
                </a:lnTo>
                <a:close/>
              </a:path>
              <a:path w="4251959" h="4253865">
                <a:moveTo>
                  <a:pt x="212597" y="1956663"/>
                </a:moveTo>
                <a:lnTo>
                  <a:pt x="0" y="2126742"/>
                </a:lnTo>
                <a:lnTo>
                  <a:pt x="212597" y="2296820"/>
                </a:lnTo>
                <a:lnTo>
                  <a:pt x="212597" y="2169261"/>
                </a:lnTo>
                <a:lnTo>
                  <a:pt x="4198810" y="2169261"/>
                </a:lnTo>
                <a:lnTo>
                  <a:pt x="4251960" y="2126742"/>
                </a:lnTo>
                <a:lnTo>
                  <a:pt x="4198810" y="2084222"/>
                </a:lnTo>
                <a:lnTo>
                  <a:pt x="212597" y="2084222"/>
                </a:lnTo>
                <a:lnTo>
                  <a:pt x="212597" y="1956663"/>
                </a:lnTo>
                <a:close/>
              </a:path>
              <a:path w="4251959" h="4253865">
                <a:moveTo>
                  <a:pt x="4198810" y="2169261"/>
                </a:moveTo>
                <a:lnTo>
                  <a:pt x="4039362" y="2169261"/>
                </a:lnTo>
                <a:lnTo>
                  <a:pt x="4039362" y="2296820"/>
                </a:lnTo>
                <a:lnTo>
                  <a:pt x="4198810" y="2169261"/>
                </a:lnTo>
                <a:close/>
              </a:path>
              <a:path w="4251959" h="4253865">
                <a:moveTo>
                  <a:pt x="2168499" y="212598"/>
                </a:moveTo>
                <a:lnTo>
                  <a:pt x="2083460" y="212598"/>
                </a:lnTo>
                <a:lnTo>
                  <a:pt x="2083460" y="2084222"/>
                </a:lnTo>
                <a:lnTo>
                  <a:pt x="2168499" y="2084222"/>
                </a:lnTo>
                <a:lnTo>
                  <a:pt x="2168499" y="212598"/>
                </a:lnTo>
                <a:close/>
              </a:path>
              <a:path w="4251959" h="4253865">
                <a:moveTo>
                  <a:pt x="4039362" y="1956663"/>
                </a:moveTo>
                <a:lnTo>
                  <a:pt x="4039362" y="2084222"/>
                </a:lnTo>
                <a:lnTo>
                  <a:pt x="4198810" y="2084222"/>
                </a:lnTo>
                <a:lnTo>
                  <a:pt x="4039362" y="1956663"/>
                </a:lnTo>
                <a:close/>
              </a:path>
              <a:path w="4251959" h="4253865">
                <a:moveTo>
                  <a:pt x="2125980" y="0"/>
                </a:moveTo>
                <a:lnTo>
                  <a:pt x="1955901" y="212598"/>
                </a:lnTo>
                <a:lnTo>
                  <a:pt x="2296058" y="212598"/>
                </a:lnTo>
                <a:lnTo>
                  <a:pt x="212598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60" name="object 23"/>
          <p:cNvSpPr/>
          <p:nvPr/>
        </p:nvSpPr>
        <p:spPr>
          <a:xfrm>
            <a:off x="6322937" y="1663268"/>
            <a:ext cx="1534667" cy="15346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61" name="object 24"/>
          <p:cNvSpPr/>
          <p:nvPr/>
        </p:nvSpPr>
        <p:spPr>
          <a:xfrm>
            <a:off x="6370181" y="1687639"/>
            <a:ext cx="1440179" cy="1440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62" name="object 25"/>
          <p:cNvSpPr/>
          <p:nvPr/>
        </p:nvSpPr>
        <p:spPr>
          <a:xfrm>
            <a:off x="6370181" y="1687645"/>
            <a:ext cx="1440180" cy="1440180"/>
          </a:xfrm>
          <a:custGeom>
            <a:avLst/>
            <a:gdLst/>
            <a:ahLst/>
            <a:cxnLst/>
            <a:rect l="l" t="t" r="r" b="b"/>
            <a:pathLst>
              <a:path w="1440179" h="1440179">
                <a:moveTo>
                  <a:pt x="0" y="240029"/>
                </a:moveTo>
                <a:lnTo>
                  <a:pt x="4876" y="191656"/>
                </a:lnTo>
                <a:lnTo>
                  <a:pt x="18863" y="146600"/>
                </a:lnTo>
                <a:lnTo>
                  <a:pt x="40993" y="105827"/>
                </a:lnTo>
                <a:lnTo>
                  <a:pt x="70304" y="70304"/>
                </a:lnTo>
                <a:lnTo>
                  <a:pt x="105827" y="40993"/>
                </a:lnTo>
                <a:lnTo>
                  <a:pt x="146600" y="18863"/>
                </a:lnTo>
                <a:lnTo>
                  <a:pt x="191656" y="4876"/>
                </a:lnTo>
                <a:lnTo>
                  <a:pt x="240029" y="0"/>
                </a:lnTo>
                <a:lnTo>
                  <a:pt x="1200150" y="0"/>
                </a:lnTo>
                <a:lnTo>
                  <a:pt x="1248523" y="4876"/>
                </a:lnTo>
                <a:lnTo>
                  <a:pt x="1293579" y="18863"/>
                </a:lnTo>
                <a:lnTo>
                  <a:pt x="1334352" y="40993"/>
                </a:lnTo>
                <a:lnTo>
                  <a:pt x="1369875" y="70304"/>
                </a:lnTo>
                <a:lnTo>
                  <a:pt x="1399186" y="105827"/>
                </a:lnTo>
                <a:lnTo>
                  <a:pt x="1421316" y="146600"/>
                </a:lnTo>
                <a:lnTo>
                  <a:pt x="1435303" y="191656"/>
                </a:lnTo>
                <a:lnTo>
                  <a:pt x="1440180" y="240029"/>
                </a:lnTo>
                <a:lnTo>
                  <a:pt x="1440180" y="1200137"/>
                </a:lnTo>
                <a:lnTo>
                  <a:pt x="1435303" y="1248515"/>
                </a:lnTo>
                <a:lnTo>
                  <a:pt x="1421316" y="1293574"/>
                </a:lnTo>
                <a:lnTo>
                  <a:pt x="1399186" y="1334348"/>
                </a:lnTo>
                <a:lnTo>
                  <a:pt x="1369875" y="1369874"/>
                </a:lnTo>
                <a:lnTo>
                  <a:pt x="1334352" y="1399185"/>
                </a:lnTo>
                <a:lnTo>
                  <a:pt x="1293579" y="1421316"/>
                </a:lnTo>
                <a:lnTo>
                  <a:pt x="1248523" y="1435303"/>
                </a:lnTo>
                <a:lnTo>
                  <a:pt x="1200150" y="1440179"/>
                </a:lnTo>
                <a:lnTo>
                  <a:pt x="240029" y="1440179"/>
                </a:lnTo>
                <a:lnTo>
                  <a:pt x="191656" y="1435303"/>
                </a:lnTo>
                <a:lnTo>
                  <a:pt x="146600" y="1421316"/>
                </a:lnTo>
                <a:lnTo>
                  <a:pt x="105827" y="1399185"/>
                </a:lnTo>
                <a:lnTo>
                  <a:pt x="70304" y="1369874"/>
                </a:lnTo>
                <a:lnTo>
                  <a:pt x="40993" y="1334348"/>
                </a:lnTo>
                <a:lnTo>
                  <a:pt x="18863" y="1293574"/>
                </a:lnTo>
                <a:lnTo>
                  <a:pt x="4876" y="1248515"/>
                </a:lnTo>
                <a:lnTo>
                  <a:pt x="0" y="1200137"/>
                </a:lnTo>
                <a:lnTo>
                  <a:pt x="0" y="240029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 anchor="ctr" anchorCtr="1"/>
          <a:lstStyle/>
          <a:p/>
        </p:txBody>
      </p:sp>
      <p:sp>
        <p:nvSpPr>
          <p:cNvPr id="63" name="object 26"/>
          <p:cNvSpPr/>
          <p:nvPr/>
        </p:nvSpPr>
        <p:spPr>
          <a:xfrm>
            <a:off x="7129132" y="2402395"/>
            <a:ext cx="70103" cy="65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64" name="object 27"/>
          <p:cNvSpPr/>
          <p:nvPr/>
        </p:nvSpPr>
        <p:spPr>
          <a:xfrm>
            <a:off x="6842625" y="2125031"/>
            <a:ext cx="569595" cy="504825"/>
          </a:xfrm>
          <a:custGeom>
            <a:avLst/>
            <a:gdLst/>
            <a:ahLst/>
            <a:cxnLst/>
            <a:rect l="l" t="t" r="r" b="b"/>
            <a:pathLst>
              <a:path w="569595" h="504825">
                <a:moveTo>
                  <a:pt x="464324" y="0"/>
                </a:moveTo>
                <a:lnTo>
                  <a:pt x="98221" y="0"/>
                </a:lnTo>
                <a:lnTo>
                  <a:pt x="60012" y="7043"/>
                </a:lnTo>
                <a:lnTo>
                  <a:pt x="28789" y="26239"/>
                </a:lnTo>
                <a:lnTo>
                  <a:pt x="7726" y="54687"/>
                </a:lnTo>
                <a:lnTo>
                  <a:pt x="0" y="89484"/>
                </a:lnTo>
                <a:lnTo>
                  <a:pt x="0" y="414921"/>
                </a:lnTo>
                <a:lnTo>
                  <a:pt x="7726" y="449730"/>
                </a:lnTo>
                <a:lnTo>
                  <a:pt x="28789" y="478189"/>
                </a:lnTo>
                <a:lnTo>
                  <a:pt x="60012" y="497396"/>
                </a:lnTo>
                <a:lnTo>
                  <a:pt x="98221" y="504443"/>
                </a:lnTo>
                <a:lnTo>
                  <a:pt x="419684" y="504443"/>
                </a:lnTo>
                <a:lnTo>
                  <a:pt x="457866" y="497396"/>
                </a:lnTo>
                <a:lnTo>
                  <a:pt x="489092" y="478189"/>
                </a:lnTo>
                <a:lnTo>
                  <a:pt x="493765" y="471881"/>
                </a:lnTo>
                <a:lnTo>
                  <a:pt x="98221" y="471881"/>
                </a:lnTo>
                <a:lnTo>
                  <a:pt x="73881" y="467405"/>
                </a:lnTo>
                <a:lnTo>
                  <a:pt x="54013" y="455198"/>
                </a:lnTo>
                <a:lnTo>
                  <a:pt x="40621" y="437092"/>
                </a:lnTo>
                <a:lnTo>
                  <a:pt x="35712" y="414921"/>
                </a:lnTo>
                <a:lnTo>
                  <a:pt x="35712" y="158470"/>
                </a:lnTo>
                <a:lnTo>
                  <a:pt x="517906" y="158470"/>
                </a:lnTo>
                <a:lnTo>
                  <a:pt x="517906" y="149415"/>
                </a:lnTo>
                <a:lnTo>
                  <a:pt x="482193" y="149415"/>
                </a:lnTo>
                <a:lnTo>
                  <a:pt x="476542" y="147612"/>
                </a:lnTo>
                <a:lnTo>
                  <a:pt x="470623" y="146430"/>
                </a:lnTo>
                <a:lnTo>
                  <a:pt x="98221" y="146430"/>
                </a:lnTo>
                <a:lnTo>
                  <a:pt x="91100" y="146042"/>
                </a:lnTo>
                <a:lnTo>
                  <a:pt x="84243" y="144921"/>
                </a:lnTo>
                <a:lnTo>
                  <a:pt x="77671" y="143135"/>
                </a:lnTo>
                <a:lnTo>
                  <a:pt x="71399" y="140754"/>
                </a:lnTo>
                <a:lnTo>
                  <a:pt x="71399" y="130174"/>
                </a:lnTo>
                <a:lnTo>
                  <a:pt x="464324" y="130174"/>
                </a:lnTo>
                <a:lnTo>
                  <a:pt x="464324" y="129235"/>
                </a:lnTo>
                <a:lnTo>
                  <a:pt x="53555" y="129235"/>
                </a:lnTo>
                <a:lnTo>
                  <a:pt x="46117" y="120866"/>
                </a:lnTo>
                <a:lnTo>
                  <a:pt x="40500" y="111312"/>
                </a:lnTo>
                <a:lnTo>
                  <a:pt x="36950" y="100781"/>
                </a:lnTo>
                <a:lnTo>
                  <a:pt x="35712" y="89484"/>
                </a:lnTo>
                <a:lnTo>
                  <a:pt x="40621" y="67312"/>
                </a:lnTo>
                <a:lnTo>
                  <a:pt x="54013" y="49207"/>
                </a:lnTo>
                <a:lnTo>
                  <a:pt x="73881" y="37000"/>
                </a:lnTo>
                <a:lnTo>
                  <a:pt x="98221" y="32524"/>
                </a:lnTo>
                <a:lnTo>
                  <a:pt x="514297" y="32524"/>
                </a:lnTo>
                <a:lnTo>
                  <a:pt x="513693" y="29800"/>
                </a:lnTo>
                <a:lnTo>
                  <a:pt x="502207" y="14287"/>
                </a:lnTo>
                <a:lnTo>
                  <a:pt x="485175" y="3832"/>
                </a:lnTo>
                <a:lnTo>
                  <a:pt x="464324" y="0"/>
                </a:lnTo>
                <a:close/>
              </a:path>
              <a:path w="569595" h="504825">
                <a:moveTo>
                  <a:pt x="517906" y="390524"/>
                </a:moveTo>
                <a:lnTo>
                  <a:pt x="482193" y="390524"/>
                </a:lnTo>
                <a:lnTo>
                  <a:pt x="482193" y="414921"/>
                </a:lnTo>
                <a:lnTo>
                  <a:pt x="477280" y="437092"/>
                </a:lnTo>
                <a:lnTo>
                  <a:pt x="463883" y="455198"/>
                </a:lnTo>
                <a:lnTo>
                  <a:pt x="444013" y="467405"/>
                </a:lnTo>
                <a:lnTo>
                  <a:pt x="419684" y="471881"/>
                </a:lnTo>
                <a:lnTo>
                  <a:pt x="493765" y="471881"/>
                </a:lnTo>
                <a:lnTo>
                  <a:pt x="510170" y="449730"/>
                </a:lnTo>
                <a:lnTo>
                  <a:pt x="517906" y="414921"/>
                </a:lnTo>
                <a:lnTo>
                  <a:pt x="517906" y="390524"/>
                </a:lnTo>
                <a:close/>
              </a:path>
              <a:path w="569595" h="504825">
                <a:moveTo>
                  <a:pt x="517906" y="158470"/>
                </a:moveTo>
                <a:lnTo>
                  <a:pt x="35712" y="158470"/>
                </a:lnTo>
                <a:lnTo>
                  <a:pt x="49299" y="167076"/>
                </a:lnTo>
                <a:lnTo>
                  <a:pt x="64428" y="173526"/>
                </a:lnTo>
                <a:lnTo>
                  <a:pt x="80826" y="177576"/>
                </a:lnTo>
                <a:lnTo>
                  <a:pt x="98221" y="178981"/>
                </a:lnTo>
                <a:lnTo>
                  <a:pt x="474167" y="178981"/>
                </a:lnTo>
                <a:lnTo>
                  <a:pt x="482193" y="186270"/>
                </a:lnTo>
                <a:lnTo>
                  <a:pt x="482193" y="227787"/>
                </a:lnTo>
                <a:lnTo>
                  <a:pt x="321462" y="227787"/>
                </a:lnTo>
                <a:lnTo>
                  <a:pt x="286698" y="234182"/>
                </a:lnTo>
                <a:lnTo>
                  <a:pt x="258311" y="251621"/>
                </a:lnTo>
                <a:lnTo>
                  <a:pt x="239173" y="277486"/>
                </a:lnTo>
                <a:lnTo>
                  <a:pt x="232156" y="309156"/>
                </a:lnTo>
                <a:lnTo>
                  <a:pt x="239173" y="340836"/>
                </a:lnTo>
                <a:lnTo>
                  <a:pt x="258311" y="366699"/>
                </a:lnTo>
                <a:lnTo>
                  <a:pt x="286698" y="384133"/>
                </a:lnTo>
                <a:lnTo>
                  <a:pt x="321462" y="390524"/>
                </a:lnTo>
                <a:lnTo>
                  <a:pt x="517931" y="390524"/>
                </a:lnTo>
                <a:lnTo>
                  <a:pt x="550376" y="357987"/>
                </a:lnTo>
                <a:lnTo>
                  <a:pt x="321462" y="357987"/>
                </a:lnTo>
                <a:lnTo>
                  <a:pt x="300620" y="354143"/>
                </a:lnTo>
                <a:lnTo>
                  <a:pt x="283583" y="343668"/>
                </a:lnTo>
                <a:lnTo>
                  <a:pt x="272086" y="328144"/>
                </a:lnTo>
                <a:lnTo>
                  <a:pt x="267868" y="309156"/>
                </a:lnTo>
                <a:lnTo>
                  <a:pt x="272086" y="290176"/>
                </a:lnTo>
                <a:lnTo>
                  <a:pt x="283583" y="274661"/>
                </a:lnTo>
                <a:lnTo>
                  <a:pt x="300620" y="264191"/>
                </a:lnTo>
                <a:lnTo>
                  <a:pt x="321462" y="260349"/>
                </a:lnTo>
                <a:lnTo>
                  <a:pt x="482193" y="260349"/>
                </a:lnTo>
                <a:lnTo>
                  <a:pt x="490375" y="259383"/>
                </a:lnTo>
                <a:lnTo>
                  <a:pt x="515404" y="239394"/>
                </a:lnTo>
                <a:lnTo>
                  <a:pt x="515696" y="239115"/>
                </a:lnTo>
                <a:lnTo>
                  <a:pt x="515835" y="238759"/>
                </a:lnTo>
                <a:lnTo>
                  <a:pt x="555988" y="238759"/>
                </a:lnTo>
                <a:lnTo>
                  <a:pt x="552209" y="229632"/>
                </a:lnTo>
                <a:lnTo>
                  <a:pt x="517931" y="195262"/>
                </a:lnTo>
                <a:lnTo>
                  <a:pt x="517906" y="158470"/>
                </a:lnTo>
                <a:close/>
              </a:path>
              <a:path w="569595" h="504825">
                <a:moveTo>
                  <a:pt x="555988" y="238759"/>
                </a:moveTo>
                <a:lnTo>
                  <a:pt x="515835" y="238759"/>
                </a:lnTo>
                <a:lnTo>
                  <a:pt x="524369" y="250874"/>
                </a:lnTo>
                <a:lnTo>
                  <a:pt x="530612" y="264079"/>
                </a:lnTo>
                <a:lnTo>
                  <a:pt x="534445" y="278152"/>
                </a:lnTo>
                <a:lnTo>
                  <a:pt x="535749" y="292874"/>
                </a:lnTo>
                <a:lnTo>
                  <a:pt x="533711" y="311237"/>
                </a:lnTo>
                <a:lnTo>
                  <a:pt x="527753" y="328493"/>
                </a:lnTo>
                <a:lnTo>
                  <a:pt x="518106" y="344218"/>
                </a:lnTo>
                <a:lnTo>
                  <a:pt x="505002" y="357987"/>
                </a:lnTo>
                <a:lnTo>
                  <a:pt x="550376" y="357987"/>
                </a:lnTo>
                <a:lnTo>
                  <a:pt x="552209" y="356149"/>
                </a:lnTo>
                <a:lnTo>
                  <a:pt x="569348" y="314755"/>
                </a:lnTo>
                <a:lnTo>
                  <a:pt x="569348" y="271022"/>
                </a:lnTo>
                <a:lnTo>
                  <a:pt x="555988" y="238759"/>
                </a:lnTo>
                <a:close/>
              </a:path>
              <a:path w="569595" h="504825">
                <a:moveTo>
                  <a:pt x="514297" y="32524"/>
                </a:moveTo>
                <a:lnTo>
                  <a:pt x="474167" y="32524"/>
                </a:lnTo>
                <a:lnTo>
                  <a:pt x="482193" y="39814"/>
                </a:lnTo>
                <a:lnTo>
                  <a:pt x="482193" y="149415"/>
                </a:lnTo>
                <a:lnTo>
                  <a:pt x="517906" y="149415"/>
                </a:lnTo>
                <a:lnTo>
                  <a:pt x="517906" y="48806"/>
                </a:lnTo>
                <a:lnTo>
                  <a:pt x="514297" y="32524"/>
                </a:lnTo>
                <a:close/>
              </a:path>
              <a:path w="569595" h="504825">
                <a:moveTo>
                  <a:pt x="464324" y="130174"/>
                </a:moveTo>
                <a:lnTo>
                  <a:pt x="446455" y="130174"/>
                </a:lnTo>
                <a:lnTo>
                  <a:pt x="446455" y="146430"/>
                </a:lnTo>
                <a:lnTo>
                  <a:pt x="464324" y="146430"/>
                </a:lnTo>
                <a:lnTo>
                  <a:pt x="464324" y="130174"/>
                </a:lnTo>
                <a:close/>
              </a:path>
              <a:path w="569595" h="504825">
                <a:moveTo>
                  <a:pt x="456298" y="48806"/>
                </a:moveTo>
                <a:lnTo>
                  <a:pt x="61544" y="48806"/>
                </a:lnTo>
                <a:lnTo>
                  <a:pt x="53555" y="56070"/>
                </a:lnTo>
                <a:lnTo>
                  <a:pt x="53555" y="129235"/>
                </a:lnTo>
                <a:lnTo>
                  <a:pt x="464324" y="129235"/>
                </a:lnTo>
                <a:lnTo>
                  <a:pt x="464324" y="113893"/>
                </a:lnTo>
                <a:lnTo>
                  <a:pt x="71399" y="113893"/>
                </a:lnTo>
                <a:lnTo>
                  <a:pt x="71399" y="97612"/>
                </a:lnTo>
                <a:lnTo>
                  <a:pt x="464324" y="97612"/>
                </a:lnTo>
                <a:lnTo>
                  <a:pt x="464324" y="81343"/>
                </a:lnTo>
                <a:lnTo>
                  <a:pt x="71399" y="81343"/>
                </a:lnTo>
                <a:lnTo>
                  <a:pt x="71399" y="65087"/>
                </a:lnTo>
                <a:lnTo>
                  <a:pt x="464324" y="65087"/>
                </a:lnTo>
                <a:lnTo>
                  <a:pt x="464324" y="56070"/>
                </a:lnTo>
                <a:lnTo>
                  <a:pt x="456298" y="48806"/>
                </a:lnTo>
                <a:close/>
              </a:path>
              <a:path w="569595" h="504825">
                <a:moveTo>
                  <a:pt x="464324" y="97612"/>
                </a:moveTo>
                <a:lnTo>
                  <a:pt x="446455" y="97612"/>
                </a:lnTo>
                <a:lnTo>
                  <a:pt x="446455" y="113893"/>
                </a:lnTo>
                <a:lnTo>
                  <a:pt x="464324" y="113893"/>
                </a:lnTo>
                <a:lnTo>
                  <a:pt x="464324" y="97612"/>
                </a:lnTo>
                <a:close/>
              </a:path>
              <a:path w="569595" h="504825">
                <a:moveTo>
                  <a:pt x="464324" y="65087"/>
                </a:moveTo>
                <a:lnTo>
                  <a:pt x="446455" y="65087"/>
                </a:lnTo>
                <a:lnTo>
                  <a:pt x="446455" y="81343"/>
                </a:lnTo>
                <a:lnTo>
                  <a:pt x="464324" y="81343"/>
                </a:lnTo>
                <a:lnTo>
                  <a:pt x="464324" y="65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65" name="object 28"/>
          <p:cNvSpPr/>
          <p:nvPr/>
        </p:nvSpPr>
        <p:spPr>
          <a:xfrm>
            <a:off x="4304191" y="3662743"/>
            <a:ext cx="1534667" cy="15346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66" name="object 29"/>
          <p:cNvSpPr/>
          <p:nvPr/>
        </p:nvSpPr>
        <p:spPr>
          <a:xfrm>
            <a:off x="4361826" y="3687128"/>
            <a:ext cx="1440179" cy="14401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67" name="object 30"/>
          <p:cNvSpPr/>
          <p:nvPr/>
        </p:nvSpPr>
        <p:spPr>
          <a:xfrm>
            <a:off x="4372217" y="3687133"/>
            <a:ext cx="1440180" cy="1440180"/>
          </a:xfrm>
          <a:custGeom>
            <a:avLst/>
            <a:gdLst/>
            <a:ahLst/>
            <a:cxnLst/>
            <a:rect l="l" t="t" r="r" b="b"/>
            <a:pathLst>
              <a:path w="1440179" h="1440179">
                <a:moveTo>
                  <a:pt x="0" y="240029"/>
                </a:moveTo>
                <a:lnTo>
                  <a:pt x="4876" y="191656"/>
                </a:lnTo>
                <a:lnTo>
                  <a:pt x="18863" y="146600"/>
                </a:lnTo>
                <a:lnTo>
                  <a:pt x="40993" y="105827"/>
                </a:lnTo>
                <a:lnTo>
                  <a:pt x="70304" y="70304"/>
                </a:lnTo>
                <a:lnTo>
                  <a:pt x="105827" y="40993"/>
                </a:lnTo>
                <a:lnTo>
                  <a:pt x="146600" y="18863"/>
                </a:lnTo>
                <a:lnTo>
                  <a:pt x="191656" y="4876"/>
                </a:lnTo>
                <a:lnTo>
                  <a:pt x="240029" y="0"/>
                </a:lnTo>
                <a:lnTo>
                  <a:pt x="1200150" y="0"/>
                </a:lnTo>
                <a:lnTo>
                  <a:pt x="1248523" y="4876"/>
                </a:lnTo>
                <a:lnTo>
                  <a:pt x="1293579" y="18863"/>
                </a:lnTo>
                <a:lnTo>
                  <a:pt x="1334352" y="40993"/>
                </a:lnTo>
                <a:lnTo>
                  <a:pt x="1369875" y="70304"/>
                </a:lnTo>
                <a:lnTo>
                  <a:pt x="1399186" y="105827"/>
                </a:lnTo>
                <a:lnTo>
                  <a:pt x="1421316" y="146600"/>
                </a:lnTo>
                <a:lnTo>
                  <a:pt x="1435303" y="191656"/>
                </a:lnTo>
                <a:lnTo>
                  <a:pt x="1440180" y="240029"/>
                </a:lnTo>
                <a:lnTo>
                  <a:pt x="1440180" y="1200137"/>
                </a:lnTo>
                <a:lnTo>
                  <a:pt x="1435303" y="1248515"/>
                </a:lnTo>
                <a:lnTo>
                  <a:pt x="1421316" y="1293574"/>
                </a:lnTo>
                <a:lnTo>
                  <a:pt x="1399186" y="1334348"/>
                </a:lnTo>
                <a:lnTo>
                  <a:pt x="1369875" y="1369874"/>
                </a:lnTo>
                <a:lnTo>
                  <a:pt x="1334352" y="1399185"/>
                </a:lnTo>
                <a:lnTo>
                  <a:pt x="1293579" y="1421316"/>
                </a:lnTo>
                <a:lnTo>
                  <a:pt x="1248523" y="1435303"/>
                </a:lnTo>
                <a:lnTo>
                  <a:pt x="1200150" y="1440179"/>
                </a:lnTo>
                <a:lnTo>
                  <a:pt x="240029" y="1440179"/>
                </a:lnTo>
                <a:lnTo>
                  <a:pt x="191656" y="1435303"/>
                </a:lnTo>
                <a:lnTo>
                  <a:pt x="146600" y="1421316"/>
                </a:lnTo>
                <a:lnTo>
                  <a:pt x="105827" y="1399185"/>
                </a:lnTo>
                <a:lnTo>
                  <a:pt x="70304" y="1369874"/>
                </a:lnTo>
                <a:lnTo>
                  <a:pt x="40993" y="1334348"/>
                </a:lnTo>
                <a:lnTo>
                  <a:pt x="18863" y="1293574"/>
                </a:lnTo>
                <a:lnTo>
                  <a:pt x="4876" y="1248515"/>
                </a:lnTo>
                <a:lnTo>
                  <a:pt x="0" y="1200137"/>
                </a:lnTo>
                <a:lnTo>
                  <a:pt x="0" y="240029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 anchor="ctr" anchorCtr="1"/>
          <a:lstStyle/>
          <a:p/>
        </p:txBody>
      </p:sp>
      <p:sp>
        <p:nvSpPr>
          <p:cNvPr id="78" name="object 41"/>
          <p:cNvSpPr/>
          <p:nvPr/>
        </p:nvSpPr>
        <p:spPr>
          <a:xfrm>
            <a:off x="6302155" y="3662743"/>
            <a:ext cx="1534667" cy="153466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79" name="object 42"/>
          <p:cNvSpPr/>
          <p:nvPr/>
        </p:nvSpPr>
        <p:spPr>
          <a:xfrm>
            <a:off x="6370181" y="3687128"/>
            <a:ext cx="1440179" cy="1440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80" name="object 43"/>
          <p:cNvSpPr/>
          <p:nvPr/>
        </p:nvSpPr>
        <p:spPr>
          <a:xfrm>
            <a:off x="6370181" y="3687133"/>
            <a:ext cx="1440180" cy="1440180"/>
          </a:xfrm>
          <a:custGeom>
            <a:avLst/>
            <a:gdLst/>
            <a:ahLst/>
            <a:cxnLst/>
            <a:rect l="l" t="t" r="r" b="b"/>
            <a:pathLst>
              <a:path w="1440179" h="1440179">
                <a:moveTo>
                  <a:pt x="0" y="240029"/>
                </a:moveTo>
                <a:lnTo>
                  <a:pt x="4876" y="191656"/>
                </a:lnTo>
                <a:lnTo>
                  <a:pt x="18863" y="146600"/>
                </a:lnTo>
                <a:lnTo>
                  <a:pt x="40993" y="105827"/>
                </a:lnTo>
                <a:lnTo>
                  <a:pt x="70304" y="70304"/>
                </a:lnTo>
                <a:lnTo>
                  <a:pt x="105827" y="40993"/>
                </a:lnTo>
                <a:lnTo>
                  <a:pt x="146600" y="18863"/>
                </a:lnTo>
                <a:lnTo>
                  <a:pt x="191656" y="4876"/>
                </a:lnTo>
                <a:lnTo>
                  <a:pt x="240029" y="0"/>
                </a:lnTo>
                <a:lnTo>
                  <a:pt x="1200150" y="0"/>
                </a:lnTo>
                <a:lnTo>
                  <a:pt x="1248523" y="4876"/>
                </a:lnTo>
                <a:lnTo>
                  <a:pt x="1293579" y="18863"/>
                </a:lnTo>
                <a:lnTo>
                  <a:pt x="1334352" y="40993"/>
                </a:lnTo>
                <a:lnTo>
                  <a:pt x="1369875" y="70304"/>
                </a:lnTo>
                <a:lnTo>
                  <a:pt x="1399186" y="105827"/>
                </a:lnTo>
                <a:lnTo>
                  <a:pt x="1421316" y="146600"/>
                </a:lnTo>
                <a:lnTo>
                  <a:pt x="1435303" y="191656"/>
                </a:lnTo>
                <a:lnTo>
                  <a:pt x="1440180" y="240029"/>
                </a:lnTo>
                <a:lnTo>
                  <a:pt x="1440180" y="1200137"/>
                </a:lnTo>
                <a:lnTo>
                  <a:pt x="1435303" y="1248515"/>
                </a:lnTo>
                <a:lnTo>
                  <a:pt x="1421316" y="1293574"/>
                </a:lnTo>
                <a:lnTo>
                  <a:pt x="1399186" y="1334348"/>
                </a:lnTo>
                <a:lnTo>
                  <a:pt x="1369875" y="1369874"/>
                </a:lnTo>
                <a:lnTo>
                  <a:pt x="1334352" y="1399185"/>
                </a:lnTo>
                <a:lnTo>
                  <a:pt x="1293579" y="1421316"/>
                </a:lnTo>
                <a:lnTo>
                  <a:pt x="1248523" y="1435303"/>
                </a:lnTo>
                <a:lnTo>
                  <a:pt x="1200150" y="1440179"/>
                </a:lnTo>
                <a:lnTo>
                  <a:pt x="240029" y="1440179"/>
                </a:lnTo>
                <a:lnTo>
                  <a:pt x="191656" y="1435303"/>
                </a:lnTo>
                <a:lnTo>
                  <a:pt x="146600" y="1421316"/>
                </a:lnTo>
                <a:lnTo>
                  <a:pt x="105827" y="1399185"/>
                </a:lnTo>
                <a:lnTo>
                  <a:pt x="70304" y="1369874"/>
                </a:lnTo>
                <a:lnTo>
                  <a:pt x="40993" y="1334348"/>
                </a:lnTo>
                <a:lnTo>
                  <a:pt x="18863" y="1293574"/>
                </a:lnTo>
                <a:lnTo>
                  <a:pt x="4876" y="1248515"/>
                </a:lnTo>
                <a:lnTo>
                  <a:pt x="0" y="1200137"/>
                </a:lnTo>
                <a:lnTo>
                  <a:pt x="0" y="240029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 anchor="ctr" anchorCtr="1"/>
          <a:lstStyle/>
          <a:p/>
        </p:txBody>
      </p:sp>
      <p:sp>
        <p:nvSpPr>
          <p:cNvPr id="83" name="object 46"/>
          <p:cNvSpPr/>
          <p:nvPr/>
        </p:nvSpPr>
        <p:spPr>
          <a:xfrm>
            <a:off x="4324973" y="1663268"/>
            <a:ext cx="1534667" cy="15346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84" name="object 47"/>
          <p:cNvSpPr/>
          <p:nvPr/>
        </p:nvSpPr>
        <p:spPr>
          <a:xfrm>
            <a:off x="4372217" y="1687639"/>
            <a:ext cx="1440179" cy="14401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85" name="object 48"/>
          <p:cNvSpPr/>
          <p:nvPr/>
        </p:nvSpPr>
        <p:spPr>
          <a:xfrm>
            <a:off x="4372217" y="1687645"/>
            <a:ext cx="1440180" cy="1440180"/>
          </a:xfrm>
          <a:custGeom>
            <a:avLst/>
            <a:gdLst/>
            <a:ahLst/>
            <a:cxnLst/>
            <a:rect l="l" t="t" r="r" b="b"/>
            <a:pathLst>
              <a:path w="1440179" h="1440179">
                <a:moveTo>
                  <a:pt x="0" y="240029"/>
                </a:moveTo>
                <a:lnTo>
                  <a:pt x="4876" y="191656"/>
                </a:lnTo>
                <a:lnTo>
                  <a:pt x="18863" y="146600"/>
                </a:lnTo>
                <a:lnTo>
                  <a:pt x="40993" y="105827"/>
                </a:lnTo>
                <a:lnTo>
                  <a:pt x="70304" y="70304"/>
                </a:lnTo>
                <a:lnTo>
                  <a:pt x="105827" y="40993"/>
                </a:lnTo>
                <a:lnTo>
                  <a:pt x="146600" y="18863"/>
                </a:lnTo>
                <a:lnTo>
                  <a:pt x="191656" y="4876"/>
                </a:lnTo>
                <a:lnTo>
                  <a:pt x="240029" y="0"/>
                </a:lnTo>
                <a:lnTo>
                  <a:pt x="1200150" y="0"/>
                </a:lnTo>
                <a:lnTo>
                  <a:pt x="1248523" y="4876"/>
                </a:lnTo>
                <a:lnTo>
                  <a:pt x="1293579" y="18863"/>
                </a:lnTo>
                <a:lnTo>
                  <a:pt x="1334352" y="40993"/>
                </a:lnTo>
                <a:lnTo>
                  <a:pt x="1369875" y="70304"/>
                </a:lnTo>
                <a:lnTo>
                  <a:pt x="1399186" y="105827"/>
                </a:lnTo>
                <a:lnTo>
                  <a:pt x="1421316" y="146600"/>
                </a:lnTo>
                <a:lnTo>
                  <a:pt x="1435303" y="191656"/>
                </a:lnTo>
                <a:lnTo>
                  <a:pt x="1440180" y="240029"/>
                </a:lnTo>
                <a:lnTo>
                  <a:pt x="1440180" y="1200137"/>
                </a:lnTo>
                <a:lnTo>
                  <a:pt x="1435303" y="1248515"/>
                </a:lnTo>
                <a:lnTo>
                  <a:pt x="1421316" y="1293574"/>
                </a:lnTo>
                <a:lnTo>
                  <a:pt x="1399186" y="1334348"/>
                </a:lnTo>
                <a:lnTo>
                  <a:pt x="1369875" y="1369874"/>
                </a:lnTo>
                <a:lnTo>
                  <a:pt x="1334352" y="1399185"/>
                </a:lnTo>
                <a:lnTo>
                  <a:pt x="1293579" y="1421316"/>
                </a:lnTo>
                <a:lnTo>
                  <a:pt x="1248523" y="1435303"/>
                </a:lnTo>
                <a:lnTo>
                  <a:pt x="1200150" y="1440179"/>
                </a:lnTo>
                <a:lnTo>
                  <a:pt x="240029" y="1440179"/>
                </a:lnTo>
                <a:lnTo>
                  <a:pt x="191656" y="1435303"/>
                </a:lnTo>
                <a:lnTo>
                  <a:pt x="146600" y="1421316"/>
                </a:lnTo>
                <a:lnTo>
                  <a:pt x="105827" y="1399185"/>
                </a:lnTo>
                <a:lnTo>
                  <a:pt x="70304" y="1369874"/>
                </a:lnTo>
                <a:lnTo>
                  <a:pt x="40993" y="1334348"/>
                </a:lnTo>
                <a:lnTo>
                  <a:pt x="18863" y="1293574"/>
                </a:lnTo>
                <a:lnTo>
                  <a:pt x="4876" y="1248515"/>
                </a:lnTo>
                <a:lnTo>
                  <a:pt x="0" y="1200137"/>
                </a:lnTo>
                <a:lnTo>
                  <a:pt x="0" y="240029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 anchor="ctr" anchorCtr="1"/>
          <a:lstStyle/>
          <a:p/>
        </p:txBody>
      </p:sp>
      <p:sp>
        <p:nvSpPr>
          <p:cNvPr id="86" name="object 49"/>
          <p:cNvSpPr/>
          <p:nvPr/>
        </p:nvSpPr>
        <p:spPr>
          <a:xfrm>
            <a:off x="4766930" y="2164651"/>
            <a:ext cx="649605" cy="487680"/>
          </a:xfrm>
          <a:custGeom>
            <a:avLst/>
            <a:gdLst/>
            <a:ahLst/>
            <a:cxnLst/>
            <a:rect l="l" t="t" r="r" b="b"/>
            <a:pathLst>
              <a:path w="649604" h="487680">
                <a:moveTo>
                  <a:pt x="531749" y="0"/>
                </a:moveTo>
                <a:lnTo>
                  <a:pt x="64922" y="0"/>
                </a:lnTo>
                <a:lnTo>
                  <a:pt x="64922" y="91440"/>
                </a:lnTo>
                <a:lnTo>
                  <a:pt x="0" y="114300"/>
                </a:lnTo>
                <a:lnTo>
                  <a:pt x="12369" y="149860"/>
                </a:lnTo>
                <a:lnTo>
                  <a:pt x="64922" y="149860"/>
                </a:lnTo>
                <a:lnTo>
                  <a:pt x="64922" y="157480"/>
                </a:lnTo>
                <a:lnTo>
                  <a:pt x="0" y="180340"/>
                </a:lnTo>
                <a:lnTo>
                  <a:pt x="12369" y="223520"/>
                </a:lnTo>
                <a:lnTo>
                  <a:pt x="64922" y="223520"/>
                </a:lnTo>
                <a:lnTo>
                  <a:pt x="64922" y="228600"/>
                </a:lnTo>
                <a:lnTo>
                  <a:pt x="0" y="246379"/>
                </a:lnTo>
                <a:lnTo>
                  <a:pt x="12369" y="289560"/>
                </a:lnTo>
                <a:lnTo>
                  <a:pt x="64922" y="289560"/>
                </a:lnTo>
                <a:lnTo>
                  <a:pt x="64922" y="294640"/>
                </a:lnTo>
                <a:lnTo>
                  <a:pt x="0" y="320040"/>
                </a:lnTo>
                <a:lnTo>
                  <a:pt x="12369" y="355600"/>
                </a:lnTo>
                <a:lnTo>
                  <a:pt x="64922" y="355600"/>
                </a:lnTo>
                <a:lnTo>
                  <a:pt x="64922" y="365760"/>
                </a:lnTo>
                <a:lnTo>
                  <a:pt x="0" y="391160"/>
                </a:lnTo>
                <a:lnTo>
                  <a:pt x="12369" y="431800"/>
                </a:lnTo>
                <a:lnTo>
                  <a:pt x="64922" y="431800"/>
                </a:lnTo>
                <a:lnTo>
                  <a:pt x="64922" y="487680"/>
                </a:lnTo>
                <a:lnTo>
                  <a:pt x="531749" y="487680"/>
                </a:lnTo>
                <a:lnTo>
                  <a:pt x="531749" y="444500"/>
                </a:lnTo>
                <a:lnTo>
                  <a:pt x="114388" y="444500"/>
                </a:lnTo>
                <a:lnTo>
                  <a:pt x="114388" y="396240"/>
                </a:lnTo>
                <a:lnTo>
                  <a:pt x="160756" y="378460"/>
                </a:lnTo>
                <a:lnTo>
                  <a:pt x="182397" y="373380"/>
                </a:lnTo>
                <a:lnTo>
                  <a:pt x="173305" y="347980"/>
                </a:lnTo>
                <a:lnTo>
                  <a:pt x="114388" y="347980"/>
                </a:lnTo>
                <a:lnTo>
                  <a:pt x="114388" y="325120"/>
                </a:lnTo>
                <a:lnTo>
                  <a:pt x="160756" y="307340"/>
                </a:lnTo>
                <a:lnTo>
                  <a:pt x="182397" y="294640"/>
                </a:lnTo>
                <a:lnTo>
                  <a:pt x="174669" y="276860"/>
                </a:lnTo>
                <a:lnTo>
                  <a:pt x="114388" y="276860"/>
                </a:lnTo>
                <a:lnTo>
                  <a:pt x="114388" y="254000"/>
                </a:lnTo>
                <a:lnTo>
                  <a:pt x="160756" y="241300"/>
                </a:lnTo>
                <a:lnTo>
                  <a:pt x="182397" y="228600"/>
                </a:lnTo>
                <a:lnTo>
                  <a:pt x="174669" y="210820"/>
                </a:lnTo>
                <a:lnTo>
                  <a:pt x="114388" y="210820"/>
                </a:lnTo>
                <a:lnTo>
                  <a:pt x="114388" y="187960"/>
                </a:lnTo>
                <a:lnTo>
                  <a:pt x="160756" y="170180"/>
                </a:lnTo>
                <a:lnTo>
                  <a:pt x="182397" y="162560"/>
                </a:lnTo>
                <a:lnTo>
                  <a:pt x="173703" y="139700"/>
                </a:lnTo>
                <a:lnTo>
                  <a:pt x="114388" y="139700"/>
                </a:lnTo>
                <a:lnTo>
                  <a:pt x="114388" y="114300"/>
                </a:lnTo>
                <a:lnTo>
                  <a:pt x="160756" y="104139"/>
                </a:lnTo>
                <a:lnTo>
                  <a:pt x="182397" y="91440"/>
                </a:lnTo>
                <a:lnTo>
                  <a:pt x="174669" y="73660"/>
                </a:lnTo>
                <a:lnTo>
                  <a:pt x="114388" y="73660"/>
                </a:lnTo>
                <a:lnTo>
                  <a:pt x="114388" y="43180"/>
                </a:lnTo>
                <a:lnTo>
                  <a:pt x="531749" y="43180"/>
                </a:lnTo>
                <a:lnTo>
                  <a:pt x="531749" y="0"/>
                </a:lnTo>
                <a:close/>
              </a:path>
              <a:path w="649604" h="487680">
                <a:moveTo>
                  <a:pt x="531749" y="312420"/>
                </a:moveTo>
                <a:lnTo>
                  <a:pt x="482282" y="347980"/>
                </a:lnTo>
                <a:lnTo>
                  <a:pt x="482282" y="444500"/>
                </a:lnTo>
                <a:lnTo>
                  <a:pt x="531749" y="444500"/>
                </a:lnTo>
                <a:lnTo>
                  <a:pt x="531749" y="312420"/>
                </a:lnTo>
                <a:close/>
              </a:path>
              <a:path w="649604" h="487680">
                <a:moveTo>
                  <a:pt x="306070" y="320040"/>
                </a:moveTo>
                <a:lnTo>
                  <a:pt x="306070" y="355600"/>
                </a:lnTo>
                <a:lnTo>
                  <a:pt x="296786" y="386080"/>
                </a:lnTo>
                <a:lnTo>
                  <a:pt x="377164" y="386080"/>
                </a:lnTo>
                <a:lnTo>
                  <a:pt x="343166" y="347980"/>
                </a:lnTo>
                <a:lnTo>
                  <a:pt x="306070" y="320040"/>
                </a:lnTo>
                <a:close/>
              </a:path>
              <a:path w="649604" h="487680">
                <a:moveTo>
                  <a:pt x="575030" y="109220"/>
                </a:moveTo>
                <a:lnTo>
                  <a:pt x="343166" y="294640"/>
                </a:lnTo>
                <a:lnTo>
                  <a:pt x="414273" y="355600"/>
                </a:lnTo>
                <a:lnTo>
                  <a:pt x="649224" y="170180"/>
                </a:lnTo>
                <a:lnTo>
                  <a:pt x="575030" y="109220"/>
                </a:lnTo>
                <a:close/>
              </a:path>
              <a:path w="649604" h="487680">
                <a:moveTo>
                  <a:pt x="166941" y="330200"/>
                </a:moveTo>
                <a:lnTo>
                  <a:pt x="139115" y="342900"/>
                </a:lnTo>
                <a:lnTo>
                  <a:pt x="114388" y="347980"/>
                </a:lnTo>
                <a:lnTo>
                  <a:pt x="173305" y="347980"/>
                </a:lnTo>
                <a:lnTo>
                  <a:pt x="166941" y="330200"/>
                </a:lnTo>
                <a:close/>
              </a:path>
              <a:path w="649604" h="487680">
                <a:moveTo>
                  <a:pt x="166941" y="259079"/>
                </a:moveTo>
                <a:lnTo>
                  <a:pt x="139115" y="264160"/>
                </a:lnTo>
                <a:lnTo>
                  <a:pt x="114388" y="276860"/>
                </a:lnTo>
                <a:lnTo>
                  <a:pt x="174669" y="276860"/>
                </a:lnTo>
                <a:lnTo>
                  <a:pt x="166941" y="259079"/>
                </a:lnTo>
                <a:close/>
              </a:path>
              <a:path w="649604" h="487680">
                <a:moveTo>
                  <a:pt x="296786" y="233679"/>
                </a:moveTo>
                <a:lnTo>
                  <a:pt x="225678" y="233679"/>
                </a:lnTo>
                <a:lnTo>
                  <a:pt x="225678" y="259079"/>
                </a:lnTo>
                <a:lnTo>
                  <a:pt x="296786" y="259079"/>
                </a:lnTo>
                <a:lnTo>
                  <a:pt x="296786" y="233679"/>
                </a:lnTo>
                <a:close/>
              </a:path>
              <a:path w="649604" h="487680">
                <a:moveTo>
                  <a:pt x="166941" y="193040"/>
                </a:moveTo>
                <a:lnTo>
                  <a:pt x="139115" y="198120"/>
                </a:lnTo>
                <a:lnTo>
                  <a:pt x="114388" y="210820"/>
                </a:lnTo>
                <a:lnTo>
                  <a:pt x="174669" y="210820"/>
                </a:lnTo>
                <a:lnTo>
                  <a:pt x="166941" y="193040"/>
                </a:lnTo>
                <a:close/>
              </a:path>
              <a:path w="649604" h="487680">
                <a:moveTo>
                  <a:pt x="355523" y="180340"/>
                </a:moveTo>
                <a:lnTo>
                  <a:pt x="225678" y="180340"/>
                </a:lnTo>
                <a:lnTo>
                  <a:pt x="225678" y="205740"/>
                </a:lnTo>
                <a:lnTo>
                  <a:pt x="355523" y="205740"/>
                </a:lnTo>
                <a:lnTo>
                  <a:pt x="355523" y="180340"/>
                </a:lnTo>
                <a:close/>
              </a:path>
              <a:path w="649604" h="487680">
                <a:moveTo>
                  <a:pt x="414261" y="132080"/>
                </a:moveTo>
                <a:lnTo>
                  <a:pt x="225678" y="132080"/>
                </a:lnTo>
                <a:lnTo>
                  <a:pt x="225678" y="157480"/>
                </a:lnTo>
                <a:lnTo>
                  <a:pt x="414261" y="157480"/>
                </a:lnTo>
                <a:lnTo>
                  <a:pt x="414261" y="132080"/>
                </a:lnTo>
                <a:close/>
              </a:path>
              <a:path w="649604" h="487680">
                <a:moveTo>
                  <a:pt x="166941" y="121920"/>
                </a:moveTo>
                <a:lnTo>
                  <a:pt x="139115" y="132080"/>
                </a:lnTo>
                <a:lnTo>
                  <a:pt x="114388" y="139700"/>
                </a:lnTo>
                <a:lnTo>
                  <a:pt x="173703" y="139700"/>
                </a:lnTo>
                <a:lnTo>
                  <a:pt x="166941" y="121920"/>
                </a:lnTo>
                <a:close/>
              </a:path>
              <a:path w="649604" h="487680">
                <a:moveTo>
                  <a:pt x="531749" y="43180"/>
                </a:moveTo>
                <a:lnTo>
                  <a:pt x="482282" y="43180"/>
                </a:lnTo>
                <a:lnTo>
                  <a:pt x="482282" y="139700"/>
                </a:lnTo>
                <a:lnTo>
                  <a:pt x="531749" y="104139"/>
                </a:lnTo>
                <a:lnTo>
                  <a:pt x="531749" y="43180"/>
                </a:lnTo>
                <a:close/>
              </a:path>
              <a:path w="649604" h="487680">
                <a:moveTo>
                  <a:pt x="414261" y="83820"/>
                </a:moveTo>
                <a:lnTo>
                  <a:pt x="225678" y="83820"/>
                </a:lnTo>
                <a:lnTo>
                  <a:pt x="225678" y="104139"/>
                </a:lnTo>
                <a:lnTo>
                  <a:pt x="414261" y="104139"/>
                </a:lnTo>
                <a:lnTo>
                  <a:pt x="414261" y="83820"/>
                </a:lnTo>
                <a:close/>
              </a:path>
              <a:path w="649604" h="487680">
                <a:moveTo>
                  <a:pt x="166941" y="55880"/>
                </a:moveTo>
                <a:lnTo>
                  <a:pt x="139115" y="60960"/>
                </a:lnTo>
                <a:lnTo>
                  <a:pt x="114388" y="73660"/>
                </a:lnTo>
                <a:lnTo>
                  <a:pt x="174669" y="73660"/>
                </a:lnTo>
                <a:lnTo>
                  <a:pt x="166941" y="558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 anchor="ctr" anchorCtr="1"/>
          <a:lstStyle/>
          <a:p/>
        </p:txBody>
      </p:sp>
      <p:sp>
        <p:nvSpPr>
          <p:cNvPr id="89" name="文本框 88"/>
          <p:cNvSpPr txBox="1"/>
          <p:nvPr/>
        </p:nvSpPr>
        <p:spPr>
          <a:xfrm>
            <a:off x="1635709" y="1223281"/>
            <a:ext cx="251178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什么是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/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HTML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是用来描述网页的一种语言。</a:t>
            </a:r>
            <a:endParaRPr lang="zh-CN" altLang="en-US" sz="1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1"/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HTML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指的是超文本标记语言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: 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H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yper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T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ext 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M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arkup 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L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anguage</a:t>
            </a:r>
            <a:endParaRPr lang="en-US" altLang="zh-CN" sz="1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1"/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HTML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不是一种编程语言，而是一种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标记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语言</a:t>
            </a:r>
            <a:endParaRPr lang="zh-CN" altLang="en-US" sz="1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320659" y="1302286"/>
            <a:ext cx="25117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HTML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/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</a:rPr>
              <a:t>HTML 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标签是由</a:t>
            </a:r>
            <a:r>
              <a:rPr lang="zh-CN" altLang="en-US" sz="1200" b="1">
                <a:latin typeface="楷体" panose="02010609060101010101" pitchFamily="49" charset="-122"/>
                <a:ea typeface="楷体" panose="02010609060101010101" pitchFamily="49" charset="-122"/>
              </a:rPr>
              <a:t>尖括号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包围的</a:t>
            </a:r>
            <a:r>
              <a:rPr lang="zh-CN" altLang="en-US" sz="1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关键词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，比如 </a:t>
            </a:r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</a:rPr>
              <a:t>&lt;html&gt;</a:t>
            </a:r>
            <a:endParaRPr lang="en-US" altLang="zh-CN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1"/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</a:rPr>
              <a:t>HTML 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标签通常是</a:t>
            </a:r>
            <a:r>
              <a:rPr lang="zh-CN" altLang="en-US" sz="12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成对出现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的，比如 </a:t>
            </a:r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</a:rPr>
              <a:t>&lt;b&gt; </a:t>
            </a:r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sz="1200">
                <a:latin typeface="楷体" panose="02010609060101010101" pitchFamily="49" charset="-122"/>
                <a:ea typeface="楷体" panose="02010609060101010101" pitchFamily="49" charset="-122"/>
              </a:rPr>
              <a:t>&lt;/b&gt;</a:t>
            </a:r>
            <a:endParaRPr lang="en-US" altLang="zh-CN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1"/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标签对中的第一个标签是开始标签，第二个标签是结束标签</a:t>
            </a:r>
            <a:endParaRPr lang="zh-CN" altLang="en-US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1"/>
            <a:r>
              <a:rPr lang="zh-CN" altLang="en-US" sz="1200">
                <a:latin typeface="楷体" panose="02010609060101010101" pitchFamily="49" charset="-122"/>
                <a:ea typeface="楷体" panose="02010609060101010101" pitchFamily="49" charset="-122"/>
              </a:rPr>
              <a:t>开始和结束标签也被称为开放标签和闭合标签</a:t>
            </a:r>
            <a:endParaRPr lang="en-US" altLang="zh-CN" sz="12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内容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&lt;/</a:t>
            </a:r>
            <a:r>
              <a:rPr lang="zh-CN" altLang="en-US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zh-CN" altLang="en-US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505981" y="3672335"/>
            <a:ext cx="25117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HTML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 latinLnBrk="1"/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"HTML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标签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"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"HTML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元素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"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通常都是描述同样的意思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endParaRPr lang="en-US" altLang="zh-CN" sz="1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1"/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但是严格来讲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,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一个 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</a:rPr>
              <a:t>HTML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元素包含了开始标签与结束标签</a:t>
            </a:r>
            <a:endParaRPr lang="en-US" altLang="zh-CN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8221980" y="3687128"/>
            <a:ext cx="25117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HTML 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网页结构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/>
              <a:t>&lt;html&gt;</a:t>
            </a:r>
            <a:endParaRPr lang="en-US" altLang="zh-CN" sz="1200"/>
          </a:p>
          <a:p>
            <a:r>
              <a:rPr lang="en-US" altLang="zh-CN" sz="1200"/>
              <a:t>&lt;head&gt;</a:t>
            </a:r>
            <a:endParaRPr lang="en-US" altLang="zh-CN" sz="1200"/>
          </a:p>
          <a:p>
            <a:r>
              <a:rPr lang="en-US" altLang="zh-CN" sz="1200"/>
              <a:t>&lt;title&gt;</a:t>
            </a:r>
            <a:r>
              <a:rPr lang="zh-CN" altLang="en-US" sz="1200"/>
              <a:t>页面标题</a:t>
            </a:r>
            <a:r>
              <a:rPr lang="en-US" altLang="zh-CN" sz="1200"/>
              <a:t>&lt;/title&gt;</a:t>
            </a:r>
            <a:endParaRPr lang="en-US" altLang="zh-CN" sz="1200"/>
          </a:p>
          <a:p>
            <a:r>
              <a:rPr lang="en-US" altLang="zh-CN" sz="1200"/>
              <a:t>&lt;/head&gt;</a:t>
            </a:r>
            <a:endParaRPr lang="en-US" altLang="zh-CN" sz="1200"/>
          </a:p>
          <a:p>
            <a:r>
              <a:rPr lang="en-US" altLang="zh-CN" sz="1200"/>
              <a:t>&lt;body&gt;&lt;h1&gt;</a:t>
            </a:r>
            <a:r>
              <a:rPr lang="zh-CN" altLang="en-US" sz="1200"/>
              <a:t>这是一个标题</a:t>
            </a:r>
            <a:r>
              <a:rPr lang="en-US" altLang="zh-CN" sz="1200"/>
              <a:t>&lt;/h1&gt;</a:t>
            </a:r>
            <a:endParaRPr lang="en-US" altLang="zh-CN" sz="1200"/>
          </a:p>
          <a:p>
            <a:r>
              <a:rPr lang="en-US" altLang="zh-CN" sz="1200"/>
              <a:t>&lt;p&gt;</a:t>
            </a:r>
            <a:r>
              <a:rPr lang="zh-CN" altLang="en-US" sz="1200"/>
              <a:t>这是一个段落。</a:t>
            </a:r>
            <a:r>
              <a:rPr lang="en-US" altLang="zh-CN" sz="1200"/>
              <a:t>&lt;/p&gt;</a:t>
            </a:r>
            <a:endParaRPr lang="en-US" altLang="zh-CN" sz="1200"/>
          </a:p>
          <a:p>
            <a:r>
              <a:rPr lang="en-US" altLang="zh-CN" sz="1200"/>
              <a:t>&lt;p&gt;</a:t>
            </a:r>
            <a:r>
              <a:rPr lang="zh-CN" altLang="en-US" sz="1200"/>
              <a:t>这是另外一个段落。</a:t>
            </a:r>
            <a:r>
              <a:rPr lang="en-US" altLang="zh-CN" sz="1200"/>
              <a:t>&lt;/p&gt;</a:t>
            </a:r>
            <a:endParaRPr lang="en-US" altLang="zh-CN" sz="1200"/>
          </a:p>
          <a:p>
            <a:r>
              <a:rPr lang="en-US" altLang="zh-CN" sz="1200"/>
              <a:t>&lt;/body&gt;</a:t>
            </a:r>
            <a:endParaRPr lang="en-US" altLang="zh-CN" sz="1200"/>
          </a:p>
          <a:p>
            <a:r>
              <a:rPr lang="en-US" altLang="zh-CN" sz="1200"/>
              <a:t>&lt;/html&gt;</a:t>
            </a:r>
            <a:endParaRPr lang="en-US" altLang="zh-CN" sz="1200"/>
          </a:p>
          <a:p>
            <a:r>
              <a:rPr lang="zh-CN" altLang="en-US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只有 </a:t>
            </a:r>
            <a:r>
              <a:rPr lang="en-US" altLang="zh-CN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&lt;body&gt; </a:t>
            </a:r>
            <a:r>
              <a:rPr lang="zh-CN" altLang="en-US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区域 </a:t>
            </a:r>
            <a:r>
              <a:rPr lang="en-US" altLang="zh-CN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白色部分</a:t>
            </a:r>
            <a:r>
              <a:rPr lang="en-US" altLang="zh-CN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16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才会在浏览器中显示。</a:t>
            </a:r>
            <a:endParaRPr lang="zh-CN" altLang="en-US" sz="16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4" name="图形 93" descr="铅笔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3394" y="3967146"/>
            <a:ext cx="914400" cy="914400"/>
          </a:xfrm>
          <a:prstGeom prst="rect">
            <a:avLst/>
          </a:prstGeom>
        </p:spPr>
      </p:pic>
      <p:pic>
        <p:nvPicPr>
          <p:cNvPr id="96" name="图形 95" descr="世界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52428" y="396714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89" grpId="0"/>
      <p:bldP spid="90" grpId="0"/>
      <p:bldP spid="91" grpId="0"/>
      <p:bldP spid="9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</a:rPr>
              <a:t>发展历程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01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7222674" y="-19380"/>
            <a:ext cx="1235477" cy="575656"/>
          </a:xfrm>
          <a:custGeom>
            <a:avLst/>
            <a:gdLst>
              <a:gd name="connsiteX0" fmla="*/ 0 w 1235477"/>
              <a:gd name="connsiteY0" fmla="*/ 0 h 575656"/>
              <a:gd name="connsiteX1" fmla="*/ 1235477 w 1235477"/>
              <a:gd name="connsiteY1" fmla="*/ 0 h 575656"/>
              <a:gd name="connsiteX2" fmla="*/ 1235477 w 1235477"/>
              <a:gd name="connsiteY2" fmla="*/ 375238 h 575656"/>
              <a:gd name="connsiteX3" fmla="*/ 1230039 w 1235477"/>
              <a:gd name="connsiteY3" fmla="*/ 421194 h 575656"/>
              <a:gd name="connsiteX4" fmla="*/ 1214547 w 1235477"/>
              <a:gd name="connsiteY4" fmla="*/ 463379 h 575656"/>
              <a:gd name="connsiteX5" fmla="*/ 1190239 w 1235477"/>
              <a:gd name="connsiteY5" fmla="*/ 500592 h 575656"/>
              <a:gd name="connsiteX6" fmla="*/ 1158352 w 1235477"/>
              <a:gd name="connsiteY6" fmla="*/ 531628 h 575656"/>
              <a:gd name="connsiteX7" fmla="*/ 1120119 w 1235477"/>
              <a:gd name="connsiteY7" fmla="*/ 555287 h 575656"/>
              <a:gd name="connsiteX8" fmla="*/ 1076778 w 1235477"/>
              <a:gd name="connsiteY8" fmla="*/ 570364 h 575656"/>
              <a:gd name="connsiteX9" fmla="*/ 1029564 w 1235477"/>
              <a:gd name="connsiteY9" fmla="*/ 575656 h 575656"/>
              <a:gd name="connsiteX10" fmla="*/ 205913 w 1235477"/>
              <a:gd name="connsiteY10" fmla="*/ 575656 h 575656"/>
              <a:gd name="connsiteX11" fmla="*/ 158698 w 1235477"/>
              <a:gd name="connsiteY11" fmla="*/ 570364 h 575656"/>
              <a:gd name="connsiteX12" fmla="*/ 115357 w 1235477"/>
              <a:gd name="connsiteY12" fmla="*/ 555287 h 575656"/>
              <a:gd name="connsiteX13" fmla="*/ 77125 w 1235477"/>
              <a:gd name="connsiteY13" fmla="*/ 531628 h 575656"/>
              <a:gd name="connsiteX14" fmla="*/ 45237 w 1235477"/>
              <a:gd name="connsiteY14" fmla="*/ 500592 h 575656"/>
              <a:gd name="connsiteX15" fmla="*/ 20929 w 1235477"/>
              <a:gd name="connsiteY15" fmla="*/ 463379 h 575656"/>
              <a:gd name="connsiteX16" fmla="*/ 5438 w 1235477"/>
              <a:gd name="connsiteY16" fmla="*/ 421194 h 575656"/>
              <a:gd name="connsiteX17" fmla="*/ 0 w 1235477"/>
              <a:gd name="connsiteY17" fmla="*/ 375238 h 5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5656">
                <a:moveTo>
                  <a:pt x="0" y="0"/>
                </a:moveTo>
                <a:lnTo>
                  <a:pt x="1235477" y="0"/>
                </a:lnTo>
                <a:lnTo>
                  <a:pt x="1235477" y="375238"/>
                </a:lnTo>
                <a:lnTo>
                  <a:pt x="1230039" y="421194"/>
                </a:lnTo>
                <a:lnTo>
                  <a:pt x="1214547" y="463379"/>
                </a:lnTo>
                <a:lnTo>
                  <a:pt x="1190239" y="500592"/>
                </a:lnTo>
                <a:lnTo>
                  <a:pt x="1158352" y="531628"/>
                </a:lnTo>
                <a:lnTo>
                  <a:pt x="1120119" y="555287"/>
                </a:lnTo>
                <a:lnTo>
                  <a:pt x="1076778" y="570364"/>
                </a:lnTo>
                <a:lnTo>
                  <a:pt x="1029564" y="575656"/>
                </a:lnTo>
                <a:lnTo>
                  <a:pt x="205913" y="575656"/>
                </a:lnTo>
                <a:lnTo>
                  <a:pt x="158698" y="570364"/>
                </a:lnTo>
                <a:lnTo>
                  <a:pt x="115357" y="555287"/>
                </a:lnTo>
                <a:lnTo>
                  <a:pt x="77125" y="531628"/>
                </a:lnTo>
                <a:lnTo>
                  <a:pt x="45237" y="500592"/>
                </a:lnTo>
                <a:lnTo>
                  <a:pt x="20929" y="463379"/>
                </a:lnTo>
                <a:lnTo>
                  <a:pt x="5438" y="421194"/>
                </a:lnTo>
                <a:lnTo>
                  <a:pt x="0" y="375238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任意多边形: 形状 47"/>
          <p:cNvSpPr/>
          <p:nvPr/>
        </p:nvSpPr>
        <p:spPr>
          <a:xfrm>
            <a:off x="7164763" y="-19380"/>
            <a:ext cx="1235477" cy="536032"/>
          </a:xfrm>
          <a:custGeom>
            <a:avLst/>
            <a:gdLst>
              <a:gd name="connsiteX0" fmla="*/ 0 w 1235477"/>
              <a:gd name="connsiteY0" fmla="*/ 0 h 536032"/>
              <a:gd name="connsiteX1" fmla="*/ 1235477 w 1235477"/>
              <a:gd name="connsiteY1" fmla="*/ 0 h 536032"/>
              <a:gd name="connsiteX2" fmla="*/ 1235477 w 1235477"/>
              <a:gd name="connsiteY2" fmla="*/ 335614 h 536032"/>
              <a:gd name="connsiteX3" fmla="*/ 1230039 w 1235477"/>
              <a:gd name="connsiteY3" fmla="*/ 381570 h 536032"/>
              <a:gd name="connsiteX4" fmla="*/ 1214547 w 1235477"/>
              <a:gd name="connsiteY4" fmla="*/ 423755 h 536032"/>
              <a:gd name="connsiteX5" fmla="*/ 1190239 w 1235477"/>
              <a:gd name="connsiteY5" fmla="*/ 460968 h 536032"/>
              <a:gd name="connsiteX6" fmla="*/ 1158352 w 1235477"/>
              <a:gd name="connsiteY6" fmla="*/ 492004 h 536032"/>
              <a:gd name="connsiteX7" fmla="*/ 1120119 w 1235477"/>
              <a:gd name="connsiteY7" fmla="*/ 515663 h 536032"/>
              <a:gd name="connsiteX8" fmla="*/ 1076778 w 1235477"/>
              <a:gd name="connsiteY8" fmla="*/ 530740 h 536032"/>
              <a:gd name="connsiteX9" fmla="*/ 1029564 w 1235477"/>
              <a:gd name="connsiteY9" fmla="*/ 536032 h 536032"/>
              <a:gd name="connsiteX10" fmla="*/ 205913 w 1235477"/>
              <a:gd name="connsiteY10" fmla="*/ 536032 h 536032"/>
              <a:gd name="connsiteX11" fmla="*/ 158698 w 1235477"/>
              <a:gd name="connsiteY11" fmla="*/ 530740 h 536032"/>
              <a:gd name="connsiteX12" fmla="*/ 115357 w 1235477"/>
              <a:gd name="connsiteY12" fmla="*/ 515663 h 536032"/>
              <a:gd name="connsiteX13" fmla="*/ 77125 w 1235477"/>
              <a:gd name="connsiteY13" fmla="*/ 492004 h 536032"/>
              <a:gd name="connsiteX14" fmla="*/ 45237 w 1235477"/>
              <a:gd name="connsiteY14" fmla="*/ 460968 h 536032"/>
              <a:gd name="connsiteX15" fmla="*/ 20929 w 1235477"/>
              <a:gd name="connsiteY15" fmla="*/ 423755 h 536032"/>
              <a:gd name="connsiteX16" fmla="*/ 5438 w 1235477"/>
              <a:gd name="connsiteY16" fmla="*/ 381570 h 536032"/>
              <a:gd name="connsiteX17" fmla="*/ 0 w 1235477"/>
              <a:gd name="connsiteY17" fmla="*/ 335614 h 53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6032">
                <a:moveTo>
                  <a:pt x="0" y="0"/>
                </a:moveTo>
                <a:lnTo>
                  <a:pt x="1235477" y="0"/>
                </a:lnTo>
                <a:lnTo>
                  <a:pt x="1235477" y="335614"/>
                </a:lnTo>
                <a:lnTo>
                  <a:pt x="1230039" y="381570"/>
                </a:lnTo>
                <a:lnTo>
                  <a:pt x="1214547" y="423755"/>
                </a:lnTo>
                <a:lnTo>
                  <a:pt x="1190239" y="460968"/>
                </a:lnTo>
                <a:lnTo>
                  <a:pt x="1158352" y="492004"/>
                </a:lnTo>
                <a:lnTo>
                  <a:pt x="1120119" y="515663"/>
                </a:lnTo>
                <a:lnTo>
                  <a:pt x="1076778" y="530740"/>
                </a:lnTo>
                <a:lnTo>
                  <a:pt x="1029564" y="536032"/>
                </a:lnTo>
                <a:lnTo>
                  <a:pt x="205913" y="536032"/>
                </a:lnTo>
                <a:lnTo>
                  <a:pt x="158698" y="530740"/>
                </a:lnTo>
                <a:lnTo>
                  <a:pt x="115357" y="515663"/>
                </a:lnTo>
                <a:lnTo>
                  <a:pt x="77125" y="492004"/>
                </a:lnTo>
                <a:lnTo>
                  <a:pt x="45237" y="460968"/>
                </a:lnTo>
                <a:lnTo>
                  <a:pt x="20929" y="423755"/>
                </a:lnTo>
                <a:lnTo>
                  <a:pt x="5438" y="381570"/>
                </a:lnTo>
                <a:lnTo>
                  <a:pt x="0" y="335614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任意多边形: 形状 51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5603469" y="-19380"/>
            <a:ext cx="1235478" cy="955138"/>
          </a:xfrm>
          <a:custGeom>
            <a:avLst/>
            <a:gdLst>
              <a:gd name="connsiteX0" fmla="*/ 0 w 1235478"/>
              <a:gd name="connsiteY0" fmla="*/ 0 h 955138"/>
              <a:gd name="connsiteX1" fmla="*/ 1235478 w 1235478"/>
              <a:gd name="connsiteY1" fmla="*/ 0 h 955138"/>
              <a:gd name="connsiteX2" fmla="*/ 1235478 w 1235478"/>
              <a:gd name="connsiteY2" fmla="*/ 754720 h 955138"/>
              <a:gd name="connsiteX3" fmla="*/ 1230040 w 1235478"/>
              <a:gd name="connsiteY3" fmla="*/ 800676 h 955138"/>
              <a:gd name="connsiteX4" fmla="*/ 1214548 w 1235478"/>
              <a:gd name="connsiteY4" fmla="*/ 842861 h 955138"/>
              <a:gd name="connsiteX5" fmla="*/ 1190240 w 1235478"/>
              <a:gd name="connsiteY5" fmla="*/ 880074 h 955138"/>
              <a:gd name="connsiteX6" fmla="*/ 1158353 w 1235478"/>
              <a:gd name="connsiteY6" fmla="*/ 911110 h 955138"/>
              <a:gd name="connsiteX7" fmla="*/ 1120120 w 1235478"/>
              <a:gd name="connsiteY7" fmla="*/ 934769 h 955138"/>
              <a:gd name="connsiteX8" fmla="*/ 1076779 w 1235478"/>
              <a:gd name="connsiteY8" fmla="*/ 949846 h 955138"/>
              <a:gd name="connsiteX9" fmla="*/ 1029565 w 1235478"/>
              <a:gd name="connsiteY9" fmla="*/ 955138 h 955138"/>
              <a:gd name="connsiteX10" fmla="*/ 205913 w 1235478"/>
              <a:gd name="connsiteY10" fmla="*/ 955138 h 955138"/>
              <a:gd name="connsiteX11" fmla="*/ 158699 w 1235478"/>
              <a:gd name="connsiteY11" fmla="*/ 949846 h 955138"/>
              <a:gd name="connsiteX12" fmla="*/ 115357 w 1235478"/>
              <a:gd name="connsiteY12" fmla="*/ 934769 h 955138"/>
              <a:gd name="connsiteX13" fmla="*/ 77125 w 1235478"/>
              <a:gd name="connsiteY13" fmla="*/ 911110 h 955138"/>
              <a:gd name="connsiteX14" fmla="*/ 45237 w 1235478"/>
              <a:gd name="connsiteY14" fmla="*/ 880074 h 955138"/>
              <a:gd name="connsiteX15" fmla="*/ 20929 w 1235478"/>
              <a:gd name="connsiteY15" fmla="*/ 842861 h 955138"/>
              <a:gd name="connsiteX16" fmla="*/ 5438 w 1235478"/>
              <a:gd name="connsiteY16" fmla="*/ 800676 h 955138"/>
              <a:gd name="connsiteX17" fmla="*/ 0 w 1235478"/>
              <a:gd name="connsiteY17" fmla="*/ 754720 h 95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5138">
                <a:moveTo>
                  <a:pt x="0" y="0"/>
                </a:moveTo>
                <a:lnTo>
                  <a:pt x="1235478" y="0"/>
                </a:lnTo>
                <a:lnTo>
                  <a:pt x="1235478" y="754720"/>
                </a:lnTo>
                <a:lnTo>
                  <a:pt x="1230040" y="800676"/>
                </a:lnTo>
                <a:lnTo>
                  <a:pt x="1214548" y="842861"/>
                </a:lnTo>
                <a:lnTo>
                  <a:pt x="1190240" y="880074"/>
                </a:lnTo>
                <a:lnTo>
                  <a:pt x="1158353" y="911110"/>
                </a:lnTo>
                <a:lnTo>
                  <a:pt x="1120120" y="934769"/>
                </a:lnTo>
                <a:lnTo>
                  <a:pt x="1076779" y="949846"/>
                </a:lnTo>
                <a:lnTo>
                  <a:pt x="1029565" y="955138"/>
                </a:lnTo>
                <a:lnTo>
                  <a:pt x="205913" y="955138"/>
                </a:lnTo>
                <a:lnTo>
                  <a:pt x="158699" y="949846"/>
                </a:lnTo>
                <a:lnTo>
                  <a:pt x="115357" y="934769"/>
                </a:lnTo>
                <a:lnTo>
                  <a:pt x="77125" y="911110"/>
                </a:lnTo>
                <a:lnTo>
                  <a:pt x="45237" y="880074"/>
                </a:lnTo>
                <a:lnTo>
                  <a:pt x="20929" y="842861"/>
                </a:lnTo>
                <a:lnTo>
                  <a:pt x="5438" y="800676"/>
                </a:lnTo>
                <a:lnTo>
                  <a:pt x="0" y="75472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任意多边形: 形状 43"/>
          <p:cNvSpPr/>
          <p:nvPr/>
        </p:nvSpPr>
        <p:spPr>
          <a:xfrm>
            <a:off x="5547081" y="-19380"/>
            <a:ext cx="1235478" cy="915515"/>
          </a:xfrm>
          <a:custGeom>
            <a:avLst/>
            <a:gdLst>
              <a:gd name="connsiteX0" fmla="*/ 0 w 1235478"/>
              <a:gd name="connsiteY0" fmla="*/ 0 h 915515"/>
              <a:gd name="connsiteX1" fmla="*/ 1235478 w 1235478"/>
              <a:gd name="connsiteY1" fmla="*/ 0 h 915515"/>
              <a:gd name="connsiteX2" fmla="*/ 1235478 w 1235478"/>
              <a:gd name="connsiteY2" fmla="*/ 715097 h 915515"/>
              <a:gd name="connsiteX3" fmla="*/ 1230040 w 1235478"/>
              <a:gd name="connsiteY3" fmla="*/ 761053 h 915515"/>
              <a:gd name="connsiteX4" fmla="*/ 1214548 w 1235478"/>
              <a:gd name="connsiteY4" fmla="*/ 803238 h 915515"/>
              <a:gd name="connsiteX5" fmla="*/ 1190240 w 1235478"/>
              <a:gd name="connsiteY5" fmla="*/ 840451 h 915515"/>
              <a:gd name="connsiteX6" fmla="*/ 1158353 w 1235478"/>
              <a:gd name="connsiteY6" fmla="*/ 871487 h 915515"/>
              <a:gd name="connsiteX7" fmla="*/ 1120120 w 1235478"/>
              <a:gd name="connsiteY7" fmla="*/ 895146 h 915515"/>
              <a:gd name="connsiteX8" fmla="*/ 1076779 w 1235478"/>
              <a:gd name="connsiteY8" fmla="*/ 910223 h 915515"/>
              <a:gd name="connsiteX9" fmla="*/ 1029565 w 1235478"/>
              <a:gd name="connsiteY9" fmla="*/ 915515 h 915515"/>
              <a:gd name="connsiteX10" fmla="*/ 205913 w 1235478"/>
              <a:gd name="connsiteY10" fmla="*/ 915515 h 915515"/>
              <a:gd name="connsiteX11" fmla="*/ 158699 w 1235478"/>
              <a:gd name="connsiteY11" fmla="*/ 910223 h 915515"/>
              <a:gd name="connsiteX12" fmla="*/ 115357 w 1235478"/>
              <a:gd name="connsiteY12" fmla="*/ 895146 h 915515"/>
              <a:gd name="connsiteX13" fmla="*/ 77125 w 1235478"/>
              <a:gd name="connsiteY13" fmla="*/ 871487 h 915515"/>
              <a:gd name="connsiteX14" fmla="*/ 45237 w 1235478"/>
              <a:gd name="connsiteY14" fmla="*/ 840451 h 915515"/>
              <a:gd name="connsiteX15" fmla="*/ 20929 w 1235478"/>
              <a:gd name="connsiteY15" fmla="*/ 803238 h 915515"/>
              <a:gd name="connsiteX16" fmla="*/ 5438 w 1235478"/>
              <a:gd name="connsiteY16" fmla="*/ 761053 h 915515"/>
              <a:gd name="connsiteX17" fmla="*/ 0 w 1235478"/>
              <a:gd name="connsiteY17" fmla="*/ 715097 h 91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5515">
                <a:moveTo>
                  <a:pt x="0" y="0"/>
                </a:moveTo>
                <a:lnTo>
                  <a:pt x="1235478" y="0"/>
                </a:lnTo>
                <a:lnTo>
                  <a:pt x="1235478" y="715097"/>
                </a:lnTo>
                <a:lnTo>
                  <a:pt x="1230040" y="761053"/>
                </a:lnTo>
                <a:lnTo>
                  <a:pt x="1214548" y="803238"/>
                </a:lnTo>
                <a:lnTo>
                  <a:pt x="1190240" y="840451"/>
                </a:lnTo>
                <a:lnTo>
                  <a:pt x="1158353" y="871487"/>
                </a:lnTo>
                <a:lnTo>
                  <a:pt x="1120120" y="895146"/>
                </a:lnTo>
                <a:lnTo>
                  <a:pt x="1076779" y="910223"/>
                </a:lnTo>
                <a:lnTo>
                  <a:pt x="1029565" y="915515"/>
                </a:lnTo>
                <a:lnTo>
                  <a:pt x="205913" y="915515"/>
                </a:lnTo>
                <a:lnTo>
                  <a:pt x="158699" y="910223"/>
                </a:lnTo>
                <a:lnTo>
                  <a:pt x="115357" y="895146"/>
                </a:lnTo>
                <a:lnTo>
                  <a:pt x="77125" y="871487"/>
                </a:lnTo>
                <a:lnTo>
                  <a:pt x="45237" y="840451"/>
                </a:lnTo>
                <a:lnTo>
                  <a:pt x="20929" y="803238"/>
                </a:lnTo>
                <a:lnTo>
                  <a:pt x="5438" y="761053"/>
                </a:lnTo>
                <a:lnTo>
                  <a:pt x="0" y="715097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任意多边形: 形状 55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2672" y="1340939"/>
            <a:ext cx="8946655" cy="41761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8"/>
          <p:cNvSpPr/>
          <p:nvPr/>
        </p:nvSpPr>
        <p:spPr>
          <a:xfrm>
            <a:off x="1532031" y="1822016"/>
            <a:ext cx="9144000" cy="3435788"/>
          </a:xfrm>
          <a:custGeom>
            <a:avLst/>
            <a:gdLst/>
            <a:ahLst/>
            <a:cxnLst/>
            <a:rect l="l" t="t" r="r" b="b"/>
            <a:pathLst>
              <a:path w="9144000" h="2923540">
                <a:moveTo>
                  <a:pt x="0" y="2923032"/>
                </a:moveTo>
                <a:lnTo>
                  <a:pt x="9144000" y="2923032"/>
                </a:lnTo>
                <a:lnTo>
                  <a:pt x="9144000" y="0"/>
                </a:lnTo>
                <a:lnTo>
                  <a:pt x="0" y="0"/>
                </a:lnTo>
                <a:lnTo>
                  <a:pt x="0" y="2923032"/>
                </a:lnTo>
                <a:close/>
              </a:path>
            </a:pathLst>
          </a:custGeom>
          <a:solidFill>
            <a:srgbClr val="43525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9"/>
          <p:cNvSpPr/>
          <p:nvPr/>
        </p:nvSpPr>
        <p:spPr>
          <a:xfrm>
            <a:off x="1532031" y="2672961"/>
            <a:ext cx="5579363" cy="31943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01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7222674" y="-19380"/>
            <a:ext cx="1235477" cy="575656"/>
          </a:xfrm>
          <a:custGeom>
            <a:avLst/>
            <a:gdLst>
              <a:gd name="connsiteX0" fmla="*/ 0 w 1235477"/>
              <a:gd name="connsiteY0" fmla="*/ 0 h 575656"/>
              <a:gd name="connsiteX1" fmla="*/ 1235477 w 1235477"/>
              <a:gd name="connsiteY1" fmla="*/ 0 h 575656"/>
              <a:gd name="connsiteX2" fmla="*/ 1235477 w 1235477"/>
              <a:gd name="connsiteY2" fmla="*/ 375238 h 575656"/>
              <a:gd name="connsiteX3" fmla="*/ 1230039 w 1235477"/>
              <a:gd name="connsiteY3" fmla="*/ 421194 h 575656"/>
              <a:gd name="connsiteX4" fmla="*/ 1214547 w 1235477"/>
              <a:gd name="connsiteY4" fmla="*/ 463379 h 575656"/>
              <a:gd name="connsiteX5" fmla="*/ 1190239 w 1235477"/>
              <a:gd name="connsiteY5" fmla="*/ 500592 h 575656"/>
              <a:gd name="connsiteX6" fmla="*/ 1158352 w 1235477"/>
              <a:gd name="connsiteY6" fmla="*/ 531628 h 575656"/>
              <a:gd name="connsiteX7" fmla="*/ 1120119 w 1235477"/>
              <a:gd name="connsiteY7" fmla="*/ 555287 h 575656"/>
              <a:gd name="connsiteX8" fmla="*/ 1076778 w 1235477"/>
              <a:gd name="connsiteY8" fmla="*/ 570364 h 575656"/>
              <a:gd name="connsiteX9" fmla="*/ 1029564 w 1235477"/>
              <a:gd name="connsiteY9" fmla="*/ 575656 h 575656"/>
              <a:gd name="connsiteX10" fmla="*/ 205913 w 1235477"/>
              <a:gd name="connsiteY10" fmla="*/ 575656 h 575656"/>
              <a:gd name="connsiteX11" fmla="*/ 158698 w 1235477"/>
              <a:gd name="connsiteY11" fmla="*/ 570364 h 575656"/>
              <a:gd name="connsiteX12" fmla="*/ 115357 w 1235477"/>
              <a:gd name="connsiteY12" fmla="*/ 555287 h 575656"/>
              <a:gd name="connsiteX13" fmla="*/ 77125 w 1235477"/>
              <a:gd name="connsiteY13" fmla="*/ 531628 h 575656"/>
              <a:gd name="connsiteX14" fmla="*/ 45237 w 1235477"/>
              <a:gd name="connsiteY14" fmla="*/ 500592 h 575656"/>
              <a:gd name="connsiteX15" fmla="*/ 20929 w 1235477"/>
              <a:gd name="connsiteY15" fmla="*/ 463379 h 575656"/>
              <a:gd name="connsiteX16" fmla="*/ 5438 w 1235477"/>
              <a:gd name="connsiteY16" fmla="*/ 421194 h 575656"/>
              <a:gd name="connsiteX17" fmla="*/ 0 w 1235477"/>
              <a:gd name="connsiteY17" fmla="*/ 375238 h 5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5656">
                <a:moveTo>
                  <a:pt x="0" y="0"/>
                </a:moveTo>
                <a:lnTo>
                  <a:pt x="1235477" y="0"/>
                </a:lnTo>
                <a:lnTo>
                  <a:pt x="1235477" y="375238"/>
                </a:lnTo>
                <a:lnTo>
                  <a:pt x="1230039" y="421194"/>
                </a:lnTo>
                <a:lnTo>
                  <a:pt x="1214547" y="463379"/>
                </a:lnTo>
                <a:lnTo>
                  <a:pt x="1190239" y="500592"/>
                </a:lnTo>
                <a:lnTo>
                  <a:pt x="1158352" y="531628"/>
                </a:lnTo>
                <a:lnTo>
                  <a:pt x="1120119" y="555287"/>
                </a:lnTo>
                <a:lnTo>
                  <a:pt x="1076778" y="570364"/>
                </a:lnTo>
                <a:lnTo>
                  <a:pt x="1029564" y="575656"/>
                </a:lnTo>
                <a:lnTo>
                  <a:pt x="205913" y="575656"/>
                </a:lnTo>
                <a:lnTo>
                  <a:pt x="158698" y="570364"/>
                </a:lnTo>
                <a:lnTo>
                  <a:pt x="115357" y="555287"/>
                </a:lnTo>
                <a:lnTo>
                  <a:pt x="77125" y="531628"/>
                </a:lnTo>
                <a:lnTo>
                  <a:pt x="45237" y="500592"/>
                </a:lnTo>
                <a:lnTo>
                  <a:pt x="20929" y="463379"/>
                </a:lnTo>
                <a:lnTo>
                  <a:pt x="5438" y="421194"/>
                </a:lnTo>
                <a:lnTo>
                  <a:pt x="0" y="375238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任意多边形: 形状 47"/>
          <p:cNvSpPr/>
          <p:nvPr/>
        </p:nvSpPr>
        <p:spPr>
          <a:xfrm>
            <a:off x="7164763" y="-19380"/>
            <a:ext cx="1235477" cy="536032"/>
          </a:xfrm>
          <a:custGeom>
            <a:avLst/>
            <a:gdLst>
              <a:gd name="connsiteX0" fmla="*/ 0 w 1235477"/>
              <a:gd name="connsiteY0" fmla="*/ 0 h 536032"/>
              <a:gd name="connsiteX1" fmla="*/ 1235477 w 1235477"/>
              <a:gd name="connsiteY1" fmla="*/ 0 h 536032"/>
              <a:gd name="connsiteX2" fmla="*/ 1235477 w 1235477"/>
              <a:gd name="connsiteY2" fmla="*/ 335614 h 536032"/>
              <a:gd name="connsiteX3" fmla="*/ 1230039 w 1235477"/>
              <a:gd name="connsiteY3" fmla="*/ 381570 h 536032"/>
              <a:gd name="connsiteX4" fmla="*/ 1214547 w 1235477"/>
              <a:gd name="connsiteY4" fmla="*/ 423755 h 536032"/>
              <a:gd name="connsiteX5" fmla="*/ 1190239 w 1235477"/>
              <a:gd name="connsiteY5" fmla="*/ 460968 h 536032"/>
              <a:gd name="connsiteX6" fmla="*/ 1158352 w 1235477"/>
              <a:gd name="connsiteY6" fmla="*/ 492004 h 536032"/>
              <a:gd name="connsiteX7" fmla="*/ 1120119 w 1235477"/>
              <a:gd name="connsiteY7" fmla="*/ 515663 h 536032"/>
              <a:gd name="connsiteX8" fmla="*/ 1076778 w 1235477"/>
              <a:gd name="connsiteY8" fmla="*/ 530740 h 536032"/>
              <a:gd name="connsiteX9" fmla="*/ 1029564 w 1235477"/>
              <a:gd name="connsiteY9" fmla="*/ 536032 h 536032"/>
              <a:gd name="connsiteX10" fmla="*/ 205913 w 1235477"/>
              <a:gd name="connsiteY10" fmla="*/ 536032 h 536032"/>
              <a:gd name="connsiteX11" fmla="*/ 158698 w 1235477"/>
              <a:gd name="connsiteY11" fmla="*/ 530740 h 536032"/>
              <a:gd name="connsiteX12" fmla="*/ 115357 w 1235477"/>
              <a:gd name="connsiteY12" fmla="*/ 515663 h 536032"/>
              <a:gd name="connsiteX13" fmla="*/ 77125 w 1235477"/>
              <a:gd name="connsiteY13" fmla="*/ 492004 h 536032"/>
              <a:gd name="connsiteX14" fmla="*/ 45237 w 1235477"/>
              <a:gd name="connsiteY14" fmla="*/ 460968 h 536032"/>
              <a:gd name="connsiteX15" fmla="*/ 20929 w 1235477"/>
              <a:gd name="connsiteY15" fmla="*/ 423755 h 536032"/>
              <a:gd name="connsiteX16" fmla="*/ 5438 w 1235477"/>
              <a:gd name="connsiteY16" fmla="*/ 381570 h 536032"/>
              <a:gd name="connsiteX17" fmla="*/ 0 w 1235477"/>
              <a:gd name="connsiteY17" fmla="*/ 335614 h 53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6032">
                <a:moveTo>
                  <a:pt x="0" y="0"/>
                </a:moveTo>
                <a:lnTo>
                  <a:pt x="1235477" y="0"/>
                </a:lnTo>
                <a:lnTo>
                  <a:pt x="1235477" y="335614"/>
                </a:lnTo>
                <a:lnTo>
                  <a:pt x="1230039" y="381570"/>
                </a:lnTo>
                <a:lnTo>
                  <a:pt x="1214547" y="423755"/>
                </a:lnTo>
                <a:lnTo>
                  <a:pt x="1190239" y="460968"/>
                </a:lnTo>
                <a:lnTo>
                  <a:pt x="1158352" y="492004"/>
                </a:lnTo>
                <a:lnTo>
                  <a:pt x="1120119" y="515663"/>
                </a:lnTo>
                <a:lnTo>
                  <a:pt x="1076778" y="530740"/>
                </a:lnTo>
                <a:lnTo>
                  <a:pt x="1029564" y="536032"/>
                </a:lnTo>
                <a:lnTo>
                  <a:pt x="205913" y="536032"/>
                </a:lnTo>
                <a:lnTo>
                  <a:pt x="158698" y="530740"/>
                </a:lnTo>
                <a:lnTo>
                  <a:pt x="115357" y="515663"/>
                </a:lnTo>
                <a:lnTo>
                  <a:pt x="77125" y="492004"/>
                </a:lnTo>
                <a:lnTo>
                  <a:pt x="45237" y="460968"/>
                </a:lnTo>
                <a:lnTo>
                  <a:pt x="20929" y="423755"/>
                </a:lnTo>
                <a:lnTo>
                  <a:pt x="5438" y="381570"/>
                </a:lnTo>
                <a:lnTo>
                  <a:pt x="0" y="335614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任意多边形: 形状 51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5603469" y="-19380"/>
            <a:ext cx="1235478" cy="955138"/>
          </a:xfrm>
          <a:custGeom>
            <a:avLst/>
            <a:gdLst>
              <a:gd name="connsiteX0" fmla="*/ 0 w 1235478"/>
              <a:gd name="connsiteY0" fmla="*/ 0 h 955138"/>
              <a:gd name="connsiteX1" fmla="*/ 1235478 w 1235478"/>
              <a:gd name="connsiteY1" fmla="*/ 0 h 955138"/>
              <a:gd name="connsiteX2" fmla="*/ 1235478 w 1235478"/>
              <a:gd name="connsiteY2" fmla="*/ 754720 h 955138"/>
              <a:gd name="connsiteX3" fmla="*/ 1230040 w 1235478"/>
              <a:gd name="connsiteY3" fmla="*/ 800676 h 955138"/>
              <a:gd name="connsiteX4" fmla="*/ 1214548 w 1235478"/>
              <a:gd name="connsiteY4" fmla="*/ 842861 h 955138"/>
              <a:gd name="connsiteX5" fmla="*/ 1190240 w 1235478"/>
              <a:gd name="connsiteY5" fmla="*/ 880074 h 955138"/>
              <a:gd name="connsiteX6" fmla="*/ 1158353 w 1235478"/>
              <a:gd name="connsiteY6" fmla="*/ 911110 h 955138"/>
              <a:gd name="connsiteX7" fmla="*/ 1120120 w 1235478"/>
              <a:gd name="connsiteY7" fmla="*/ 934769 h 955138"/>
              <a:gd name="connsiteX8" fmla="*/ 1076779 w 1235478"/>
              <a:gd name="connsiteY8" fmla="*/ 949846 h 955138"/>
              <a:gd name="connsiteX9" fmla="*/ 1029565 w 1235478"/>
              <a:gd name="connsiteY9" fmla="*/ 955138 h 955138"/>
              <a:gd name="connsiteX10" fmla="*/ 205913 w 1235478"/>
              <a:gd name="connsiteY10" fmla="*/ 955138 h 955138"/>
              <a:gd name="connsiteX11" fmla="*/ 158699 w 1235478"/>
              <a:gd name="connsiteY11" fmla="*/ 949846 h 955138"/>
              <a:gd name="connsiteX12" fmla="*/ 115357 w 1235478"/>
              <a:gd name="connsiteY12" fmla="*/ 934769 h 955138"/>
              <a:gd name="connsiteX13" fmla="*/ 77125 w 1235478"/>
              <a:gd name="connsiteY13" fmla="*/ 911110 h 955138"/>
              <a:gd name="connsiteX14" fmla="*/ 45237 w 1235478"/>
              <a:gd name="connsiteY14" fmla="*/ 880074 h 955138"/>
              <a:gd name="connsiteX15" fmla="*/ 20929 w 1235478"/>
              <a:gd name="connsiteY15" fmla="*/ 842861 h 955138"/>
              <a:gd name="connsiteX16" fmla="*/ 5438 w 1235478"/>
              <a:gd name="connsiteY16" fmla="*/ 800676 h 955138"/>
              <a:gd name="connsiteX17" fmla="*/ 0 w 1235478"/>
              <a:gd name="connsiteY17" fmla="*/ 754720 h 95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5138">
                <a:moveTo>
                  <a:pt x="0" y="0"/>
                </a:moveTo>
                <a:lnTo>
                  <a:pt x="1235478" y="0"/>
                </a:lnTo>
                <a:lnTo>
                  <a:pt x="1235478" y="754720"/>
                </a:lnTo>
                <a:lnTo>
                  <a:pt x="1230040" y="800676"/>
                </a:lnTo>
                <a:lnTo>
                  <a:pt x="1214548" y="842861"/>
                </a:lnTo>
                <a:lnTo>
                  <a:pt x="1190240" y="880074"/>
                </a:lnTo>
                <a:lnTo>
                  <a:pt x="1158353" y="911110"/>
                </a:lnTo>
                <a:lnTo>
                  <a:pt x="1120120" y="934769"/>
                </a:lnTo>
                <a:lnTo>
                  <a:pt x="1076779" y="949846"/>
                </a:lnTo>
                <a:lnTo>
                  <a:pt x="1029565" y="955138"/>
                </a:lnTo>
                <a:lnTo>
                  <a:pt x="205913" y="955138"/>
                </a:lnTo>
                <a:lnTo>
                  <a:pt x="158699" y="949846"/>
                </a:lnTo>
                <a:lnTo>
                  <a:pt x="115357" y="934769"/>
                </a:lnTo>
                <a:lnTo>
                  <a:pt x="77125" y="911110"/>
                </a:lnTo>
                <a:lnTo>
                  <a:pt x="45237" y="880074"/>
                </a:lnTo>
                <a:lnTo>
                  <a:pt x="20929" y="842861"/>
                </a:lnTo>
                <a:lnTo>
                  <a:pt x="5438" y="800676"/>
                </a:lnTo>
                <a:lnTo>
                  <a:pt x="0" y="75472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任意多边形: 形状 43"/>
          <p:cNvSpPr/>
          <p:nvPr/>
        </p:nvSpPr>
        <p:spPr>
          <a:xfrm>
            <a:off x="5547081" y="-19380"/>
            <a:ext cx="1235478" cy="915515"/>
          </a:xfrm>
          <a:custGeom>
            <a:avLst/>
            <a:gdLst>
              <a:gd name="connsiteX0" fmla="*/ 0 w 1235478"/>
              <a:gd name="connsiteY0" fmla="*/ 0 h 915515"/>
              <a:gd name="connsiteX1" fmla="*/ 1235478 w 1235478"/>
              <a:gd name="connsiteY1" fmla="*/ 0 h 915515"/>
              <a:gd name="connsiteX2" fmla="*/ 1235478 w 1235478"/>
              <a:gd name="connsiteY2" fmla="*/ 715097 h 915515"/>
              <a:gd name="connsiteX3" fmla="*/ 1230040 w 1235478"/>
              <a:gd name="connsiteY3" fmla="*/ 761053 h 915515"/>
              <a:gd name="connsiteX4" fmla="*/ 1214548 w 1235478"/>
              <a:gd name="connsiteY4" fmla="*/ 803238 h 915515"/>
              <a:gd name="connsiteX5" fmla="*/ 1190240 w 1235478"/>
              <a:gd name="connsiteY5" fmla="*/ 840451 h 915515"/>
              <a:gd name="connsiteX6" fmla="*/ 1158353 w 1235478"/>
              <a:gd name="connsiteY6" fmla="*/ 871487 h 915515"/>
              <a:gd name="connsiteX7" fmla="*/ 1120120 w 1235478"/>
              <a:gd name="connsiteY7" fmla="*/ 895146 h 915515"/>
              <a:gd name="connsiteX8" fmla="*/ 1076779 w 1235478"/>
              <a:gd name="connsiteY8" fmla="*/ 910223 h 915515"/>
              <a:gd name="connsiteX9" fmla="*/ 1029565 w 1235478"/>
              <a:gd name="connsiteY9" fmla="*/ 915515 h 915515"/>
              <a:gd name="connsiteX10" fmla="*/ 205913 w 1235478"/>
              <a:gd name="connsiteY10" fmla="*/ 915515 h 915515"/>
              <a:gd name="connsiteX11" fmla="*/ 158699 w 1235478"/>
              <a:gd name="connsiteY11" fmla="*/ 910223 h 915515"/>
              <a:gd name="connsiteX12" fmla="*/ 115357 w 1235478"/>
              <a:gd name="connsiteY12" fmla="*/ 895146 h 915515"/>
              <a:gd name="connsiteX13" fmla="*/ 77125 w 1235478"/>
              <a:gd name="connsiteY13" fmla="*/ 871487 h 915515"/>
              <a:gd name="connsiteX14" fmla="*/ 45237 w 1235478"/>
              <a:gd name="connsiteY14" fmla="*/ 840451 h 915515"/>
              <a:gd name="connsiteX15" fmla="*/ 20929 w 1235478"/>
              <a:gd name="connsiteY15" fmla="*/ 803238 h 915515"/>
              <a:gd name="connsiteX16" fmla="*/ 5438 w 1235478"/>
              <a:gd name="connsiteY16" fmla="*/ 761053 h 915515"/>
              <a:gd name="connsiteX17" fmla="*/ 0 w 1235478"/>
              <a:gd name="connsiteY17" fmla="*/ 715097 h 91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5515">
                <a:moveTo>
                  <a:pt x="0" y="0"/>
                </a:moveTo>
                <a:lnTo>
                  <a:pt x="1235478" y="0"/>
                </a:lnTo>
                <a:lnTo>
                  <a:pt x="1235478" y="715097"/>
                </a:lnTo>
                <a:lnTo>
                  <a:pt x="1230040" y="761053"/>
                </a:lnTo>
                <a:lnTo>
                  <a:pt x="1214548" y="803238"/>
                </a:lnTo>
                <a:lnTo>
                  <a:pt x="1190240" y="840451"/>
                </a:lnTo>
                <a:lnTo>
                  <a:pt x="1158353" y="871487"/>
                </a:lnTo>
                <a:lnTo>
                  <a:pt x="1120120" y="895146"/>
                </a:lnTo>
                <a:lnTo>
                  <a:pt x="1076779" y="910223"/>
                </a:lnTo>
                <a:lnTo>
                  <a:pt x="1029565" y="915515"/>
                </a:lnTo>
                <a:lnTo>
                  <a:pt x="205913" y="915515"/>
                </a:lnTo>
                <a:lnTo>
                  <a:pt x="158699" y="910223"/>
                </a:lnTo>
                <a:lnTo>
                  <a:pt x="115357" y="895146"/>
                </a:lnTo>
                <a:lnTo>
                  <a:pt x="77125" y="871487"/>
                </a:lnTo>
                <a:lnTo>
                  <a:pt x="45237" y="840451"/>
                </a:lnTo>
                <a:lnTo>
                  <a:pt x="20929" y="803238"/>
                </a:lnTo>
                <a:lnTo>
                  <a:pt x="5438" y="761053"/>
                </a:lnTo>
                <a:lnTo>
                  <a:pt x="0" y="715097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任意多边形: 形状 55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object 21"/>
          <p:cNvSpPr txBox="1"/>
          <p:nvPr/>
        </p:nvSpPr>
        <p:spPr>
          <a:xfrm>
            <a:off x="7018507" y="2032446"/>
            <a:ext cx="3356185" cy="3014928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lang="en-US" altLang="zh-CN" b="1" spc="-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div</a:t>
            </a:r>
            <a:r>
              <a:rPr lang="zh-CN" altLang="en-US" b="1" spc="-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</a:t>
            </a:r>
            <a:endParaRPr lang="en-US" altLang="zh-CN" b="1" spc="-5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定义</a:t>
            </a:r>
            <a:endParaRPr lang="en-US" altLang="zh-CN" sz="110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lang="en-US" altLang="zh-CN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&lt;div&gt; 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可定义文档中的</a:t>
            </a:r>
            <a:r>
              <a:rPr lang="zh-CN" altLang="en-US" sz="110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分区或节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（</a:t>
            </a:r>
            <a:r>
              <a:rPr lang="en-US" altLang="zh-CN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division/section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）。</a:t>
            </a:r>
            <a:r>
              <a:rPr lang="en-US" altLang="zh-CN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&lt;div&gt; 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标签可以把</a:t>
            </a:r>
            <a:r>
              <a:rPr lang="zh-CN" altLang="en-US" sz="110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文档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分割为</a:t>
            </a:r>
            <a:r>
              <a:rPr lang="zh-CN" altLang="en-US" sz="11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独立的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、</a:t>
            </a:r>
            <a:r>
              <a:rPr lang="zh-CN" altLang="en-US" sz="11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不同的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部分。它</a:t>
            </a:r>
            <a:r>
              <a:rPr lang="zh-CN" altLang="en-US" sz="1100">
                <a:solidFill>
                  <a:schemeClr val="accent4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可以用作严格的组织工具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，并且不使用任何格式与其关联。</a:t>
            </a:r>
            <a:endParaRPr lang="en-US" altLang="zh-CN" sz="110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用法</a:t>
            </a:r>
            <a:endParaRPr lang="zh-CN" altLang="en-US" sz="110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lang="en-US" altLang="zh-CN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&lt;div&gt; 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是一个</a:t>
            </a:r>
            <a:r>
              <a:rPr lang="zh-CN" altLang="en-US" sz="11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块级元素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。这意味着它的内容自动地开始一个新行。实际上，换行是 </a:t>
            </a:r>
            <a:r>
              <a:rPr lang="en-US" altLang="zh-CN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&lt;div&gt; 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固有的唯一格式表现。</a:t>
            </a:r>
            <a:r>
              <a:rPr lang="zh-CN" altLang="en-US" sz="110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可以通过 </a:t>
            </a:r>
            <a:r>
              <a:rPr lang="en-US" altLang="zh-CN" sz="110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&lt;div&gt; </a:t>
            </a:r>
            <a:r>
              <a:rPr lang="zh-CN" altLang="en-US" sz="110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的 </a:t>
            </a:r>
            <a:r>
              <a:rPr lang="en-US" altLang="zh-CN" sz="110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class </a:t>
            </a:r>
            <a:r>
              <a:rPr lang="zh-CN" altLang="en-US" sz="110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或 </a:t>
            </a:r>
            <a:r>
              <a:rPr lang="en-US" altLang="zh-CN" sz="110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id </a:t>
            </a:r>
            <a:r>
              <a:rPr lang="zh-CN" altLang="en-US" sz="1100">
                <a:solidFill>
                  <a:srgbClr val="00B05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应用额外的样式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。</a:t>
            </a:r>
            <a:endParaRPr lang="zh-CN" altLang="en-US" sz="110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可以对</a:t>
            </a:r>
            <a:r>
              <a:rPr lang="zh-CN" altLang="en-US" sz="110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同一个 </a:t>
            </a:r>
            <a:r>
              <a:rPr lang="en-US" altLang="zh-CN" sz="110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&lt;div&gt; </a:t>
            </a:r>
            <a:r>
              <a:rPr lang="zh-CN" altLang="en-US" sz="110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元素应用 </a:t>
            </a:r>
            <a:r>
              <a:rPr lang="en-US" altLang="zh-CN" sz="110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class </a:t>
            </a:r>
            <a:r>
              <a:rPr lang="zh-CN" altLang="en-US" sz="110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或 </a:t>
            </a:r>
            <a:r>
              <a:rPr lang="en-US" altLang="zh-CN" sz="110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id </a:t>
            </a:r>
            <a:r>
              <a:rPr lang="zh-CN" altLang="en-US" sz="1100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属性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，但是更常见的情况是只应用其中一种。这两者的主要差异是，</a:t>
            </a:r>
            <a:r>
              <a:rPr lang="en-US" altLang="zh-CN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class 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用于元素组（类似的元素，或者可以理解为某一类元素），而 </a:t>
            </a:r>
            <a:r>
              <a:rPr lang="en-US" altLang="zh-CN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id </a:t>
            </a:r>
            <a:r>
              <a:rPr lang="zh-CN" altLang="en-US" sz="110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用于标识单独的唯一的元素</a:t>
            </a:r>
            <a:r>
              <a:rPr lang="zh-CN" altLang="en-US" sz="110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11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611" y="2888097"/>
            <a:ext cx="4149728" cy="2555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属性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01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7222674" y="-19380"/>
            <a:ext cx="1235477" cy="575656"/>
          </a:xfrm>
          <a:custGeom>
            <a:avLst/>
            <a:gdLst>
              <a:gd name="connsiteX0" fmla="*/ 0 w 1235477"/>
              <a:gd name="connsiteY0" fmla="*/ 0 h 575656"/>
              <a:gd name="connsiteX1" fmla="*/ 1235477 w 1235477"/>
              <a:gd name="connsiteY1" fmla="*/ 0 h 575656"/>
              <a:gd name="connsiteX2" fmla="*/ 1235477 w 1235477"/>
              <a:gd name="connsiteY2" fmla="*/ 375238 h 575656"/>
              <a:gd name="connsiteX3" fmla="*/ 1230039 w 1235477"/>
              <a:gd name="connsiteY3" fmla="*/ 421194 h 575656"/>
              <a:gd name="connsiteX4" fmla="*/ 1214547 w 1235477"/>
              <a:gd name="connsiteY4" fmla="*/ 463379 h 575656"/>
              <a:gd name="connsiteX5" fmla="*/ 1190239 w 1235477"/>
              <a:gd name="connsiteY5" fmla="*/ 500592 h 575656"/>
              <a:gd name="connsiteX6" fmla="*/ 1158352 w 1235477"/>
              <a:gd name="connsiteY6" fmla="*/ 531628 h 575656"/>
              <a:gd name="connsiteX7" fmla="*/ 1120119 w 1235477"/>
              <a:gd name="connsiteY7" fmla="*/ 555287 h 575656"/>
              <a:gd name="connsiteX8" fmla="*/ 1076778 w 1235477"/>
              <a:gd name="connsiteY8" fmla="*/ 570364 h 575656"/>
              <a:gd name="connsiteX9" fmla="*/ 1029564 w 1235477"/>
              <a:gd name="connsiteY9" fmla="*/ 575656 h 575656"/>
              <a:gd name="connsiteX10" fmla="*/ 205913 w 1235477"/>
              <a:gd name="connsiteY10" fmla="*/ 575656 h 575656"/>
              <a:gd name="connsiteX11" fmla="*/ 158698 w 1235477"/>
              <a:gd name="connsiteY11" fmla="*/ 570364 h 575656"/>
              <a:gd name="connsiteX12" fmla="*/ 115357 w 1235477"/>
              <a:gd name="connsiteY12" fmla="*/ 555287 h 575656"/>
              <a:gd name="connsiteX13" fmla="*/ 77125 w 1235477"/>
              <a:gd name="connsiteY13" fmla="*/ 531628 h 575656"/>
              <a:gd name="connsiteX14" fmla="*/ 45237 w 1235477"/>
              <a:gd name="connsiteY14" fmla="*/ 500592 h 575656"/>
              <a:gd name="connsiteX15" fmla="*/ 20929 w 1235477"/>
              <a:gd name="connsiteY15" fmla="*/ 463379 h 575656"/>
              <a:gd name="connsiteX16" fmla="*/ 5438 w 1235477"/>
              <a:gd name="connsiteY16" fmla="*/ 421194 h 575656"/>
              <a:gd name="connsiteX17" fmla="*/ 0 w 1235477"/>
              <a:gd name="connsiteY17" fmla="*/ 375238 h 5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5656">
                <a:moveTo>
                  <a:pt x="0" y="0"/>
                </a:moveTo>
                <a:lnTo>
                  <a:pt x="1235477" y="0"/>
                </a:lnTo>
                <a:lnTo>
                  <a:pt x="1235477" y="375238"/>
                </a:lnTo>
                <a:lnTo>
                  <a:pt x="1230039" y="421194"/>
                </a:lnTo>
                <a:lnTo>
                  <a:pt x="1214547" y="463379"/>
                </a:lnTo>
                <a:lnTo>
                  <a:pt x="1190239" y="500592"/>
                </a:lnTo>
                <a:lnTo>
                  <a:pt x="1158352" y="531628"/>
                </a:lnTo>
                <a:lnTo>
                  <a:pt x="1120119" y="555287"/>
                </a:lnTo>
                <a:lnTo>
                  <a:pt x="1076778" y="570364"/>
                </a:lnTo>
                <a:lnTo>
                  <a:pt x="1029564" y="575656"/>
                </a:lnTo>
                <a:lnTo>
                  <a:pt x="205913" y="575656"/>
                </a:lnTo>
                <a:lnTo>
                  <a:pt x="158698" y="570364"/>
                </a:lnTo>
                <a:lnTo>
                  <a:pt x="115357" y="555287"/>
                </a:lnTo>
                <a:lnTo>
                  <a:pt x="77125" y="531628"/>
                </a:lnTo>
                <a:lnTo>
                  <a:pt x="45237" y="500592"/>
                </a:lnTo>
                <a:lnTo>
                  <a:pt x="20929" y="463379"/>
                </a:lnTo>
                <a:lnTo>
                  <a:pt x="5438" y="421194"/>
                </a:lnTo>
                <a:lnTo>
                  <a:pt x="0" y="375238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任意多边形: 形状 47"/>
          <p:cNvSpPr/>
          <p:nvPr/>
        </p:nvSpPr>
        <p:spPr>
          <a:xfrm>
            <a:off x="7164763" y="-19380"/>
            <a:ext cx="1235477" cy="536032"/>
          </a:xfrm>
          <a:custGeom>
            <a:avLst/>
            <a:gdLst>
              <a:gd name="connsiteX0" fmla="*/ 0 w 1235477"/>
              <a:gd name="connsiteY0" fmla="*/ 0 h 536032"/>
              <a:gd name="connsiteX1" fmla="*/ 1235477 w 1235477"/>
              <a:gd name="connsiteY1" fmla="*/ 0 h 536032"/>
              <a:gd name="connsiteX2" fmla="*/ 1235477 w 1235477"/>
              <a:gd name="connsiteY2" fmla="*/ 335614 h 536032"/>
              <a:gd name="connsiteX3" fmla="*/ 1230039 w 1235477"/>
              <a:gd name="connsiteY3" fmla="*/ 381570 h 536032"/>
              <a:gd name="connsiteX4" fmla="*/ 1214547 w 1235477"/>
              <a:gd name="connsiteY4" fmla="*/ 423755 h 536032"/>
              <a:gd name="connsiteX5" fmla="*/ 1190239 w 1235477"/>
              <a:gd name="connsiteY5" fmla="*/ 460968 h 536032"/>
              <a:gd name="connsiteX6" fmla="*/ 1158352 w 1235477"/>
              <a:gd name="connsiteY6" fmla="*/ 492004 h 536032"/>
              <a:gd name="connsiteX7" fmla="*/ 1120119 w 1235477"/>
              <a:gd name="connsiteY7" fmla="*/ 515663 h 536032"/>
              <a:gd name="connsiteX8" fmla="*/ 1076778 w 1235477"/>
              <a:gd name="connsiteY8" fmla="*/ 530740 h 536032"/>
              <a:gd name="connsiteX9" fmla="*/ 1029564 w 1235477"/>
              <a:gd name="connsiteY9" fmla="*/ 536032 h 536032"/>
              <a:gd name="connsiteX10" fmla="*/ 205913 w 1235477"/>
              <a:gd name="connsiteY10" fmla="*/ 536032 h 536032"/>
              <a:gd name="connsiteX11" fmla="*/ 158698 w 1235477"/>
              <a:gd name="connsiteY11" fmla="*/ 530740 h 536032"/>
              <a:gd name="connsiteX12" fmla="*/ 115357 w 1235477"/>
              <a:gd name="connsiteY12" fmla="*/ 515663 h 536032"/>
              <a:gd name="connsiteX13" fmla="*/ 77125 w 1235477"/>
              <a:gd name="connsiteY13" fmla="*/ 492004 h 536032"/>
              <a:gd name="connsiteX14" fmla="*/ 45237 w 1235477"/>
              <a:gd name="connsiteY14" fmla="*/ 460968 h 536032"/>
              <a:gd name="connsiteX15" fmla="*/ 20929 w 1235477"/>
              <a:gd name="connsiteY15" fmla="*/ 423755 h 536032"/>
              <a:gd name="connsiteX16" fmla="*/ 5438 w 1235477"/>
              <a:gd name="connsiteY16" fmla="*/ 381570 h 536032"/>
              <a:gd name="connsiteX17" fmla="*/ 0 w 1235477"/>
              <a:gd name="connsiteY17" fmla="*/ 335614 h 53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6032">
                <a:moveTo>
                  <a:pt x="0" y="0"/>
                </a:moveTo>
                <a:lnTo>
                  <a:pt x="1235477" y="0"/>
                </a:lnTo>
                <a:lnTo>
                  <a:pt x="1235477" y="335614"/>
                </a:lnTo>
                <a:lnTo>
                  <a:pt x="1230039" y="381570"/>
                </a:lnTo>
                <a:lnTo>
                  <a:pt x="1214547" y="423755"/>
                </a:lnTo>
                <a:lnTo>
                  <a:pt x="1190239" y="460968"/>
                </a:lnTo>
                <a:lnTo>
                  <a:pt x="1158352" y="492004"/>
                </a:lnTo>
                <a:lnTo>
                  <a:pt x="1120119" y="515663"/>
                </a:lnTo>
                <a:lnTo>
                  <a:pt x="1076778" y="530740"/>
                </a:lnTo>
                <a:lnTo>
                  <a:pt x="1029564" y="536032"/>
                </a:lnTo>
                <a:lnTo>
                  <a:pt x="205913" y="536032"/>
                </a:lnTo>
                <a:lnTo>
                  <a:pt x="158698" y="530740"/>
                </a:lnTo>
                <a:lnTo>
                  <a:pt x="115357" y="515663"/>
                </a:lnTo>
                <a:lnTo>
                  <a:pt x="77125" y="492004"/>
                </a:lnTo>
                <a:lnTo>
                  <a:pt x="45237" y="460968"/>
                </a:lnTo>
                <a:lnTo>
                  <a:pt x="20929" y="423755"/>
                </a:lnTo>
                <a:lnTo>
                  <a:pt x="5438" y="381570"/>
                </a:lnTo>
                <a:lnTo>
                  <a:pt x="0" y="335614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任意多边形: 形状 51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5603469" y="-19380"/>
            <a:ext cx="1235478" cy="955138"/>
          </a:xfrm>
          <a:custGeom>
            <a:avLst/>
            <a:gdLst>
              <a:gd name="connsiteX0" fmla="*/ 0 w 1235478"/>
              <a:gd name="connsiteY0" fmla="*/ 0 h 955138"/>
              <a:gd name="connsiteX1" fmla="*/ 1235478 w 1235478"/>
              <a:gd name="connsiteY1" fmla="*/ 0 h 955138"/>
              <a:gd name="connsiteX2" fmla="*/ 1235478 w 1235478"/>
              <a:gd name="connsiteY2" fmla="*/ 754720 h 955138"/>
              <a:gd name="connsiteX3" fmla="*/ 1230040 w 1235478"/>
              <a:gd name="connsiteY3" fmla="*/ 800676 h 955138"/>
              <a:gd name="connsiteX4" fmla="*/ 1214548 w 1235478"/>
              <a:gd name="connsiteY4" fmla="*/ 842861 h 955138"/>
              <a:gd name="connsiteX5" fmla="*/ 1190240 w 1235478"/>
              <a:gd name="connsiteY5" fmla="*/ 880074 h 955138"/>
              <a:gd name="connsiteX6" fmla="*/ 1158353 w 1235478"/>
              <a:gd name="connsiteY6" fmla="*/ 911110 h 955138"/>
              <a:gd name="connsiteX7" fmla="*/ 1120120 w 1235478"/>
              <a:gd name="connsiteY7" fmla="*/ 934769 h 955138"/>
              <a:gd name="connsiteX8" fmla="*/ 1076779 w 1235478"/>
              <a:gd name="connsiteY8" fmla="*/ 949846 h 955138"/>
              <a:gd name="connsiteX9" fmla="*/ 1029565 w 1235478"/>
              <a:gd name="connsiteY9" fmla="*/ 955138 h 955138"/>
              <a:gd name="connsiteX10" fmla="*/ 205913 w 1235478"/>
              <a:gd name="connsiteY10" fmla="*/ 955138 h 955138"/>
              <a:gd name="connsiteX11" fmla="*/ 158699 w 1235478"/>
              <a:gd name="connsiteY11" fmla="*/ 949846 h 955138"/>
              <a:gd name="connsiteX12" fmla="*/ 115357 w 1235478"/>
              <a:gd name="connsiteY12" fmla="*/ 934769 h 955138"/>
              <a:gd name="connsiteX13" fmla="*/ 77125 w 1235478"/>
              <a:gd name="connsiteY13" fmla="*/ 911110 h 955138"/>
              <a:gd name="connsiteX14" fmla="*/ 45237 w 1235478"/>
              <a:gd name="connsiteY14" fmla="*/ 880074 h 955138"/>
              <a:gd name="connsiteX15" fmla="*/ 20929 w 1235478"/>
              <a:gd name="connsiteY15" fmla="*/ 842861 h 955138"/>
              <a:gd name="connsiteX16" fmla="*/ 5438 w 1235478"/>
              <a:gd name="connsiteY16" fmla="*/ 800676 h 955138"/>
              <a:gd name="connsiteX17" fmla="*/ 0 w 1235478"/>
              <a:gd name="connsiteY17" fmla="*/ 754720 h 95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5138">
                <a:moveTo>
                  <a:pt x="0" y="0"/>
                </a:moveTo>
                <a:lnTo>
                  <a:pt x="1235478" y="0"/>
                </a:lnTo>
                <a:lnTo>
                  <a:pt x="1235478" y="754720"/>
                </a:lnTo>
                <a:lnTo>
                  <a:pt x="1230040" y="800676"/>
                </a:lnTo>
                <a:lnTo>
                  <a:pt x="1214548" y="842861"/>
                </a:lnTo>
                <a:lnTo>
                  <a:pt x="1190240" y="880074"/>
                </a:lnTo>
                <a:lnTo>
                  <a:pt x="1158353" y="911110"/>
                </a:lnTo>
                <a:lnTo>
                  <a:pt x="1120120" y="934769"/>
                </a:lnTo>
                <a:lnTo>
                  <a:pt x="1076779" y="949846"/>
                </a:lnTo>
                <a:lnTo>
                  <a:pt x="1029565" y="955138"/>
                </a:lnTo>
                <a:lnTo>
                  <a:pt x="205913" y="955138"/>
                </a:lnTo>
                <a:lnTo>
                  <a:pt x="158699" y="949846"/>
                </a:lnTo>
                <a:lnTo>
                  <a:pt x="115357" y="934769"/>
                </a:lnTo>
                <a:lnTo>
                  <a:pt x="77125" y="911110"/>
                </a:lnTo>
                <a:lnTo>
                  <a:pt x="45237" y="880074"/>
                </a:lnTo>
                <a:lnTo>
                  <a:pt x="20929" y="842861"/>
                </a:lnTo>
                <a:lnTo>
                  <a:pt x="5438" y="800676"/>
                </a:lnTo>
                <a:lnTo>
                  <a:pt x="0" y="75472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任意多边形: 形状 43"/>
          <p:cNvSpPr/>
          <p:nvPr/>
        </p:nvSpPr>
        <p:spPr>
          <a:xfrm>
            <a:off x="5547081" y="-19380"/>
            <a:ext cx="1235478" cy="915515"/>
          </a:xfrm>
          <a:custGeom>
            <a:avLst/>
            <a:gdLst>
              <a:gd name="connsiteX0" fmla="*/ 0 w 1235478"/>
              <a:gd name="connsiteY0" fmla="*/ 0 h 915515"/>
              <a:gd name="connsiteX1" fmla="*/ 1235478 w 1235478"/>
              <a:gd name="connsiteY1" fmla="*/ 0 h 915515"/>
              <a:gd name="connsiteX2" fmla="*/ 1235478 w 1235478"/>
              <a:gd name="connsiteY2" fmla="*/ 715097 h 915515"/>
              <a:gd name="connsiteX3" fmla="*/ 1230040 w 1235478"/>
              <a:gd name="connsiteY3" fmla="*/ 761053 h 915515"/>
              <a:gd name="connsiteX4" fmla="*/ 1214548 w 1235478"/>
              <a:gd name="connsiteY4" fmla="*/ 803238 h 915515"/>
              <a:gd name="connsiteX5" fmla="*/ 1190240 w 1235478"/>
              <a:gd name="connsiteY5" fmla="*/ 840451 h 915515"/>
              <a:gd name="connsiteX6" fmla="*/ 1158353 w 1235478"/>
              <a:gd name="connsiteY6" fmla="*/ 871487 h 915515"/>
              <a:gd name="connsiteX7" fmla="*/ 1120120 w 1235478"/>
              <a:gd name="connsiteY7" fmla="*/ 895146 h 915515"/>
              <a:gd name="connsiteX8" fmla="*/ 1076779 w 1235478"/>
              <a:gd name="connsiteY8" fmla="*/ 910223 h 915515"/>
              <a:gd name="connsiteX9" fmla="*/ 1029565 w 1235478"/>
              <a:gd name="connsiteY9" fmla="*/ 915515 h 915515"/>
              <a:gd name="connsiteX10" fmla="*/ 205913 w 1235478"/>
              <a:gd name="connsiteY10" fmla="*/ 915515 h 915515"/>
              <a:gd name="connsiteX11" fmla="*/ 158699 w 1235478"/>
              <a:gd name="connsiteY11" fmla="*/ 910223 h 915515"/>
              <a:gd name="connsiteX12" fmla="*/ 115357 w 1235478"/>
              <a:gd name="connsiteY12" fmla="*/ 895146 h 915515"/>
              <a:gd name="connsiteX13" fmla="*/ 77125 w 1235478"/>
              <a:gd name="connsiteY13" fmla="*/ 871487 h 915515"/>
              <a:gd name="connsiteX14" fmla="*/ 45237 w 1235478"/>
              <a:gd name="connsiteY14" fmla="*/ 840451 h 915515"/>
              <a:gd name="connsiteX15" fmla="*/ 20929 w 1235478"/>
              <a:gd name="connsiteY15" fmla="*/ 803238 h 915515"/>
              <a:gd name="connsiteX16" fmla="*/ 5438 w 1235478"/>
              <a:gd name="connsiteY16" fmla="*/ 761053 h 915515"/>
              <a:gd name="connsiteX17" fmla="*/ 0 w 1235478"/>
              <a:gd name="connsiteY17" fmla="*/ 715097 h 91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5515">
                <a:moveTo>
                  <a:pt x="0" y="0"/>
                </a:moveTo>
                <a:lnTo>
                  <a:pt x="1235478" y="0"/>
                </a:lnTo>
                <a:lnTo>
                  <a:pt x="1235478" y="715097"/>
                </a:lnTo>
                <a:lnTo>
                  <a:pt x="1230040" y="761053"/>
                </a:lnTo>
                <a:lnTo>
                  <a:pt x="1214548" y="803238"/>
                </a:lnTo>
                <a:lnTo>
                  <a:pt x="1190240" y="840451"/>
                </a:lnTo>
                <a:lnTo>
                  <a:pt x="1158353" y="871487"/>
                </a:lnTo>
                <a:lnTo>
                  <a:pt x="1120120" y="895146"/>
                </a:lnTo>
                <a:lnTo>
                  <a:pt x="1076779" y="910223"/>
                </a:lnTo>
                <a:lnTo>
                  <a:pt x="1029565" y="915515"/>
                </a:lnTo>
                <a:lnTo>
                  <a:pt x="205913" y="915515"/>
                </a:lnTo>
                <a:lnTo>
                  <a:pt x="158699" y="910223"/>
                </a:lnTo>
                <a:lnTo>
                  <a:pt x="115357" y="895146"/>
                </a:lnTo>
                <a:lnTo>
                  <a:pt x="77125" y="871487"/>
                </a:lnTo>
                <a:lnTo>
                  <a:pt x="45237" y="840451"/>
                </a:lnTo>
                <a:lnTo>
                  <a:pt x="20929" y="803238"/>
                </a:lnTo>
                <a:lnTo>
                  <a:pt x="5438" y="761053"/>
                </a:lnTo>
                <a:lnTo>
                  <a:pt x="0" y="715097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任意多边形: 形状 55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18"/>
          <p:cNvSpPr/>
          <p:nvPr/>
        </p:nvSpPr>
        <p:spPr>
          <a:xfrm>
            <a:off x="2118324" y="2600512"/>
            <a:ext cx="2296667" cy="9128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9"/>
          <p:cNvSpPr/>
          <p:nvPr/>
        </p:nvSpPr>
        <p:spPr>
          <a:xfrm>
            <a:off x="2432268" y="3377650"/>
            <a:ext cx="1670303" cy="85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20"/>
          <p:cNvSpPr/>
          <p:nvPr/>
        </p:nvSpPr>
        <p:spPr>
          <a:xfrm>
            <a:off x="2170140" y="2624895"/>
            <a:ext cx="2196083" cy="818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Class</a:t>
            </a:r>
            <a:endParaRPr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object 21"/>
          <p:cNvSpPr/>
          <p:nvPr/>
        </p:nvSpPr>
        <p:spPr>
          <a:xfrm>
            <a:off x="2170140" y="2624895"/>
            <a:ext cx="2196465" cy="818515"/>
          </a:xfrm>
          <a:custGeom>
            <a:avLst/>
            <a:gdLst/>
            <a:ahLst/>
            <a:cxnLst/>
            <a:rect l="l" t="t" r="r" b="b"/>
            <a:pathLst>
              <a:path w="2196465" h="818514">
                <a:moveTo>
                  <a:pt x="0" y="0"/>
                </a:moveTo>
                <a:lnTo>
                  <a:pt x="1882051" y="0"/>
                </a:lnTo>
                <a:lnTo>
                  <a:pt x="2196084" y="409194"/>
                </a:lnTo>
                <a:lnTo>
                  <a:pt x="1882051" y="818388"/>
                </a:lnTo>
                <a:lnTo>
                  <a:pt x="0" y="818388"/>
                </a:lnTo>
                <a:lnTo>
                  <a:pt x="314032" y="409194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150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23"/>
          <p:cNvSpPr/>
          <p:nvPr/>
        </p:nvSpPr>
        <p:spPr>
          <a:xfrm>
            <a:off x="4728935" y="2600512"/>
            <a:ext cx="2295143" cy="91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24"/>
          <p:cNvSpPr/>
          <p:nvPr/>
        </p:nvSpPr>
        <p:spPr>
          <a:xfrm>
            <a:off x="5041356" y="3377637"/>
            <a:ext cx="1670303" cy="85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25"/>
          <p:cNvSpPr/>
          <p:nvPr/>
        </p:nvSpPr>
        <p:spPr>
          <a:xfrm>
            <a:off x="4780751" y="2624895"/>
            <a:ext cx="2194559" cy="8183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id</a:t>
            </a:r>
            <a:endParaRPr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object 26"/>
          <p:cNvSpPr/>
          <p:nvPr/>
        </p:nvSpPr>
        <p:spPr>
          <a:xfrm>
            <a:off x="4780751" y="2624895"/>
            <a:ext cx="2194560" cy="818515"/>
          </a:xfrm>
          <a:custGeom>
            <a:avLst/>
            <a:gdLst/>
            <a:ahLst/>
            <a:cxnLst/>
            <a:rect l="l" t="t" r="r" b="b"/>
            <a:pathLst>
              <a:path w="2194560" h="818514">
                <a:moveTo>
                  <a:pt x="0" y="0"/>
                </a:moveTo>
                <a:lnTo>
                  <a:pt x="1880527" y="0"/>
                </a:lnTo>
                <a:lnTo>
                  <a:pt x="2194560" y="409194"/>
                </a:lnTo>
                <a:lnTo>
                  <a:pt x="1880527" y="818388"/>
                </a:lnTo>
                <a:lnTo>
                  <a:pt x="0" y="818388"/>
                </a:lnTo>
                <a:lnTo>
                  <a:pt x="314032" y="40919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8"/>
          <p:cNvSpPr/>
          <p:nvPr/>
        </p:nvSpPr>
        <p:spPr>
          <a:xfrm>
            <a:off x="7339547" y="2600512"/>
            <a:ext cx="2296667" cy="9128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9"/>
          <p:cNvSpPr/>
          <p:nvPr/>
        </p:nvSpPr>
        <p:spPr>
          <a:xfrm>
            <a:off x="7653491" y="3377650"/>
            <a:ext cx="1670303" cy="85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30"/>
          <p:cNvSpPr/>
          <p:nvPr/>
        </p:nvSpPr>
        <p:spPr>
          <a:xfrm>
            <a:off x="7391364" y="2624895"/>
            <a:ext cx="2196083" cy="8183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style</a:t>
            </a:r>
            <a:endParaRPr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object 31"/>
          <p:cNvSpPr/>
          <p:nvPr/>
        </p:nvSpPr>
        <p:spPr>
          <a:xfrm>
            <a:off x="7391364" y="2624895"/>
            <a:ext cx="2196465" cy="818515"/>
          </a:xfrm>
          <a:custGeom>
            <a:avLst/>
            <a:gdLst/>
            <a:ahLst/>
            <a:cxnLst/>
            <a:rect l="l" t="t" r="r" b="b"/>
            <a:pathLst>
              <a:path w="2196465" h="818514">
                <a:moveTo>
                  <a:pt x="0" y="0"/>
                </a:moveTo>
                <a:lnTo>
                  <a:pt x="1882051" y="0"/>
                </a:lnTo>
                <a:lnTo>
                  <a:pt x="2196084" y="409194"/>
                </a:lnTo>
                <a:lnTo>
                  <a:pt x="1882051" y="818388"/>
                </a:lnTo>
                <a:lnTo>
                  <a:pt x="0" y="818388"/>
                </a:lnTo>
                <a:lnTo>
                  <a:pt x="314032" y="409194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4150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33"/>
          <p:cNvSpPr/>
          <p:nvPr/>
        </p:nvSpPr>
        <p:spPr>
          <a:xfrm>
            <a:off x="3268944" y="34813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362"/>
                </a:lnTo>
              </a:path>
            </a:pathLst>
          </a:custGeom>
          <a:ln w="12700">
            <a:solidFill>
              <a:srgbClr val="6FC8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34"/>
          <p:cNvSpPr/>
          <p:nvPr/>
        </p:nvSpPr>
        <p:spPr>
          <a:xfrm>
            <a:off x="3230845" y="3803650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35"/>
          <p:cNvSpPr/>
          <p:nvPr/>
        </p:nvSpPr>
        <p:spPr>
          <a:xfrm>
            <a:off x="5879556" y="2205797"/>
            <a:ext cx="0" cy="360680"/>
          </a:xfrm>
          <a:custGeom>
            <a:avLst/>
            <a:gdLst/>
            <a:ahLst/>
            <a:cxnLst/>
            <a:rect l="l" t="t" r="r" b="b"/>
            <a:pathLst>
              <a:path h="360680">
                <a:moveTo>
                  <a:pt x="0" y="360362"/>
                </a:moveTo>
                <a:lnTo>
                  <a:pt x="0" y="0"/>
                </a:lnTo>
              </a:path>
            </a:pathLst>
          </a:custGeom>
          <a:ln w="12700">
            <a:solidFill>
              <a:srgbClr val="9EDAD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6"/>
          <p:cNvSpPr/>
          <p:nvPr/>
        </p:nvSpPr>
        <p:spPr>
          <a:xfrm>
            <a:off x="5841459" y="2167693"/>
            <a:ext cx="76194" cy="76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7"/>
          <p:cNvSpPr/>
          <p:nvPr/>
        </p:nvSpPr>
        <p:spPr>
          <a:xfrm>
            <a:off x="8488644" y="3481383"/>
            <a:ext cx="0" cy="360680"/>
          </a:xfrm>
          <a:custGeom>
            <a:avLst/>
            <a:gdLst/>
            <a:ahLst/>
            <a:cxnLst/>
            <a:rect l="l" t="t" r="r" b="b"/>
            <a:pathLst>
              <a:path h="360679">
                <a:moveTo>
                  <a:pt x="0" y="0"/>
                </a:moveTo>
                <a:lnTo>
                  <a:pt x="0" y="360362"/>
                </a:lnTo>
              </a:path>
            </a:pathLst>
          </a:custGeom>
          <a:ln w="12700">
            <a:solidFill>
              <a:srgbClr val="6FC8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8"/>
          <p:cNvSpPr/>
          <p:nvPr/>
        </p:nvSpPr>
        <p:spPr>
          <a:xfrm>
            <a:off x="8450545" y="3803650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文本框 4"/>
          <p:cNvSpPr txBox="1"/>
          <p:nvPr/>
        </p:nvSpPr>
        <p:spPr>
          <a:xfrm>
            <a:off x="1239529" y="1063686"/>
            <a:ext cx="9850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HTML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属性是 </a:t>
            </a:r>
            <a:r>
              <a:rPr lang="en-US" altLang="zh-CN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HTML </a:t>
            </a:r>
            <a:r>
              <a:rPr lang="zh-CN" altLang="en-US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元素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提供的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附加信息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HTML </a:t>
            </a:r>
            <a:r>
              <a:rPr lang="zh-CN" altLang="en-US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元素可以</a:t>
            </a:r>
            <a:r>
              <a:rPr lang="zh-CN" altLang="en-US" sz="1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设置属性</a:t>
            </a:r>
            <a:endParaRPr lang="zh-CN" altLang="en-US" sz="16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属性可以在元素中添加附加信息</a:t>
            </a:r>
            <a:endParaRPr lang="zh-CN" altLang="en-US" sz="1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属性一般描述于开始标签</a:t>
            </a:r>
            <a:endParaRPr lang="zh-CN" altLang="en-US" sz="16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属性总是以</a:t>
            </a:r>
            <a:r>
              <a:rPr lang="zh-CN" altLang="en-US" sz="1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名称</a:t>
            </a:r>
            <a:r>
              <a:rPr lang="en-US" altLang="zh-CN" sz="1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/</a:t>
            </a:r>
            <a:r>
              <a:rPr lang="zh-CN" altLang="en-US" sz="16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值对</a:t>
            </a:r>
            <a:r>
              <a:rPr lang="zh-CN" altLang="en-US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的形式出现，比如：</a:t>
            </a:r>
            <a:r>
              <a:rPr lang="en-US" altLang="zh-CN" sz="1600" b="1">
                <a:latin typeface="华文楷体" panose="02010600040101010101" pitchFamily="2" charset="-122"/>
                <a:ea typeface="华文楷体" panose="02010600040101010101" pitchFamily="2" charset="-122"/>
              </a:rPr>
              <a:t>name="value"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36619" y="4031681"/>
            <a:ext cx="246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html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元素定义一个或多个类名（</a:t>
            </a: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classname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类名从样式文件引入</a:t>
            </a: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endParaRPr lang="zh-CN" altLang="en-US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17160" y="1621798"/>
            <a:ext cx="1958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定义元素的唯一</a:t>
            </a: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id</a:t>
            </a:r>
            <a:endParaRPr lang="zh-CN" altLang="en-US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39547" y="4031681"/>
            <a:ext cx="2296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规定元素的行内样式（</a:t>
            </a: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inline style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en-US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5" grpId="0"/>
      <p:bldP spid="16" grpId="0"/>
      <p:bldP spid="21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样式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01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7222674" y="-19380"/>
            <a:ext cx="1235477" cy="575656"/>
          </a:xfrm>
          <a:custGeom>
            <a:avLst/>
            <a:gdLst>
              <a:gd name="connsiteX0" fmla="*/ 0 w 1235477"/>
              <a:gd name="connsiteY0" fmla="*/ 0 h 575656"/>
              <a:gd name="connsiteX1" fmla="*/ 1235477 w 1235477"/>
              <a:gd name="connsiteY1" fmla="*/ 0 h 575656"/>
              <a:gd name="connsiteX2" fmla="*/ 1235477 w 1235477"/>
              <a:gd name="connsiteY2" fmla="*/ 375238 h 575656"/>
              <a:gd name="connsiteX3" fmla="*/ 1230039 w 1235477"/>
              <a:gd name="connsiteY3" fmla="*/ 421194 h 575656"/>
              <a:gd name="connsiteX4" fmla="*/ 1214547 w 1235477"/>
              <a:gd name="connsiteY4" fmla="*/ 463379 h 575656"/>
              <a:gd name="connsiteX5" fmla="*/ 1190239 w 1235477"/>
              <a:gd name="connsiteY5" fmla="*/ 500592 h 575656"/>
              <a:gd name="connsiteX6" fmla="*/ 1158352 w 1235477"/>
              <a:gd name="connsiteY6" fmla="*/ 531628 h 575656"/>
              <a:gd name="connsiteX7" fmla="*/ 1120119 w 1235477"/>
              <a:gd name="connsiteY7" fmla="*/ 555287 h 575656"/>
              <a:gd name="connsiteX8" fmla="*/ 1076778 w 1235477"/>
              <a:gd name="connsiteY8" fmla="*/ 570364 h 575656"/>
              <a:gd name="connsiteX9" fmla="*/ 1029564 w 1235477"/>
              <a:gd name="connsiteY9" fmla="*/ 575656 h 575656"/>
              <a:gd name="connsiteX10" fmla="*/ 205913 w 1235477"/>
              <a:gd name="connsiteY10" fmla="*/ 575656 h 575656"/>
              <a:gd name="connsiteX11" fmla="*/ 158698 w 1235477"/>
              <a:gd name="connsiteY11" fmla="*/ 570364 h 575656"/>
              <a:gd name="connsiteX12" fmla="*/ 115357 w 1235477"/>
              <a:gd name="connsiteY12" fmla="*/ 555287 h 575656"/>
              <a:gd name="connsiteX13" fmla="*/ 77125 w 1235477"/>
              <a:gd name="connsiteY13" fmla="*/ 531628 h 575656"/>
              <a:gd name="connsiteX14" fmla="*/ 45237 w 1235477"/>
              <a:gd name="connsiteY14" fmla="*/ 500592 h 575656"/>
              <a:gd name="connsiteX15" fmla="*/ 20929 w 1235477"/>
              <a:gd name="connsiteY15" fmla="*/ 463379 h 575656"/>
              <a:gd name="connsiteX16" fmla="*/ 5438 w 1235477"/>
              <a:gd name="connsiteY16" fmla="*/ 421194 h 575656"/>
              <a:gd name="connsiteX17" fmla="*/ 0 w 1235477"/>
              <a:gd name="connsiteY17" fmla="*/ 375238 h 5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5656">
                <a:moveTo>
                  <a:pt x="0" y="0"/>
                </a:moveTo>
                <a:lnTo>
                  <a:pt x="1235477" y="0"/>
                </a:lnTo>
                <a:lnTo>
                  <a:pt x="1235477" y="375238"/>
                </a:lnTo>
                <a:lnTo>
                  <a:pt x="1230039" y="421194"/>
                </a:lnTo>
                <a:lnTo>
                  <a:pt x="1214547" y="463379"/>
                </a:lnTo>
                <a:lnTo>
                  <a:pt x="1190239" y="500592"/>
                </a:lnTo>
                <a:lnTo>
                  <a:pt x="1158352" y="531628"/>
                </a:lnTo>
                <a:lnTo>
                  <a:pt x="1120119" y="555287"/>
                </a:lnTo>
                <a:lnTo>
                  <a:pt x="1076778" y="570364"/>
                </a:lnTo>
                <a:lnTo>
                  <a:pt x="1029564" y="575656"/>
                </a:lnTo>
                <a:lnTo>
                  <a:pt x="205913" y="575656"/>
                </a:lnTo>
                <a:lnTo>
                  <a:pt x="158698" y="570364"/>
                </a:lnTo>
                <a:lnTo>
                  <a:pt x="115357" y="555287"/>
                </a:lnTo>
                <a:lnTo>
                  <a:pt x="77125" y="531628"/>
                </a:lnTo>
                <a:lnTo>
                  <a:pt x="45237" y="500592"/>
                </a:lnTo>
                <a:lnTo>
                  <a:pt x="20929" y="463379"/>
                </a:lnTo>
                <a:lnTo>
                  <a:pt x="5438" y="421194"/>
                </a:lnTo>
                <a:lnTo>
                  <a:pt x="0" y="375238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任意多边形: 形状 47"/>
          <p:cNvSpPr/>
          <p:nvPr/>
        </p:nvSpPr>
        <p:spPr>
          <a:xfrm>
            <a:off x="7164763" y="-19380"/>
            <a:ext cx="1235477" cy="536032"/>
          </a:xfrm>
          <a:custGeom>
            <a:avLst/>
            <a:gdLst>
              <a:gd name="connsiteX0" fmla="*/ 0 w 1235477"/>
              <a:gd name="connsiteY0" fmla="*/ 0 h 536032"/>
              <a:gd name="connsiteX1" fmla="*/ 1235477 w 1235477"/>
              <a:gd name="connsiteY1" fmla="*/ 0 h 536032"/>
              <a:gd name="connsiteX2" fmla="*/ 1235477 w 1235477"/>
              <a:gd name="connsiteY2" fmla="*/ 335614 h 536032"/>
              <a:gd name="connsiteX3" fmla="*/ 1230039 w 1235477"/>
              <a:gd name="connsiteY3" fmla="*/ 381570 h 536032"/>
              <a:gd name="connsiteX4" fmla="*/ 1214547 w 1235477"/>
              <a:gd name="connsiteY4" fmla="*/ 423755 h 536032"/>
              <a:gd name="connsiteX5" fmla="*/ 1190239 w 1235477"/>
              <a:gd name="connsiteY5" fmla="*/ 460968 h 536032"/>
              <a:gd name="connsiteX6" fmla="*/ 1158352 w 1235477"/>
              <a:gd name="connsiteY6" fmla="*/ 492004 h 536032"/>
              <a:gd name="connsiteX7" fmla="*/ 1120119 w 1235477"/>
              <a:gd name="connsiteY7" fmla="*/ 515663 h 536032"/>
              <a:gd name="connsiteX8" fmla="*/ 1076778 w 1235477"/>
              <a:gd name="connsiteY8" fmla="*/ 530740 h 536032"/>
              <a:gd name="connsiteX9" fmla="*/ 1029564 w 1235477"/>
              <a:gd name="connsiteY9" fmla="*/ 536032 h 536032"/>
              <a:gd name="connsiteX10" fmla="*/ 205913 w 1235477"/>
              <a:gd name="connsiteY10" fmla="*/ 536032 h 536032"/>
              <a:gd name="connsiteX11" fmla="*/ 158698 w 1235477"/>
              <a:gd name="connsiteY11" fmla="*/ 530740 h 536032"/>
              <a:gd name="connsiteX12" fmla="*/ 115357 w 1235477"/>
              <a:gd name="connsiteY12" fmla="*/ 515663 h 536032"/>
              <a:gd name="connsiteX13" fmla="*/ 77125 w 1235477"/>
              <a:gd name="connsiteY13" fmla="*/ 492004 h 536032"/>
              <a:gd name="connsiteX14" fmla="*/ 45237 w 1235477"/>
              <a:gd name="connsiteY14" fmla="*/ 460968 h 536032"/>
              <a:gd name="connsiteX15" fmla="*/ 20929 w 1235477"/>
              <a:gd name="connsiteY15" fmla="*/ 423755 h 536032"/>
              <a:gd name="connsiteX16" fmla="*/ 5438 w 1235477"/>
              <a:gd name="connsiteY16" fmla="*/ 381570 h 536032"/>
              <a:gd name="connsiteX17" fmla="*/ 0 w 1235477"/>
              <a:gd name="connsiteY17" fmla="*/ 335614 h 53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6032">
                <a:moveTo>
                  <a:pt x="0" y="0"/>
                </a:moveTo>
                <a:lnTo>
                  <a:pt x="1235477" y="0"/>
                </a:lnTo>
                <a:lnTo>
                  <a:pt x="1235477" y="335614"/>
                </a:lnTo>
                <a:lnTo>
                  <a:pt x="1230039" y="381570"/>
                </a:lnTo>
                <a:lnTo>
                  <a:pt x="1214547" y="423755"/>
                </a:lnTo>
                <a:lnTo>
                  <a:pt x="1190239" y="460968"/>
                </a:lnTo>
                <a:lnTo>
                  <a:pt x="1158352" y="492004"/>
                </a:lnTo>
                <a:lnTo>
                  <a:pt x="1120119" y="515663"/>
                </a:lnTo>
                <a:lnTo>
                  <a:pt x="1076778" y="530740"/>
                </a:lnTo>
                <a:lnTo>
                  <a:pt x="1029564" y="536032"/>
                </a:lnTo>
                <a:lnTo>
                  <a:pt x="205913" y="536032"/>
                </a:lnTo>
                <a:lnTo>
                  <a:pt x="158698" y="530740"/>
                </a:lnTo>
                <a:lnTo>
                  <a:pt x="115357" y="515663"/>
                </a:lnTo>
                <a:lnTo>
                  <a:pt x="77125" y="492004"/>
                </a:lnTo>
                <a:lnTo>
                  <a:pt x="45237" y="460968"/>
                </a:lnTo>
                <a:lnTo>
                  <a:pt x="20929" y="423755"/>
                </a:lnTo>
                <a:lnTo>
                  <a:pt x="5438" y="381570"/>
                </a:lnTo>
                <a:lnTo>
                  <a:pt x="0" y="335614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任意多边形: 形状 51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5603469" y="-19380"/>
            <a:ext cx="1235478" cy="955138"/>
          </a:xfrm>
          <a:custGeom>
            <a:avLst/>
            <a:gdLst>
              <a:gd name="connsiteX0" fmla="*/ 0 w 1235478"/>
              <a:gd name="connsiteY0" fmla="*/ 0 h 955138"/>
              <a:gd name="connsiteX1" fmla="*/ 1235478 w 1235478"/>
              <a:gd name="connsiteY1" fmla="*/ 0 h 955138"/>
              <a:gd name="connsiteX2" fmla="*/ 1235478 w 1235478"/>
              <a:gd name="connsiteY2" fmla="*/ 754720 h 955138"/>
              <a:gd name="connsiteX3" fmla="*/ 1230040 w 1235478"/>
              <a:gd name="connsiteY3" fmla="*/ 800676 h 955138"/>
              <a:gd name="connsiteX4" fmla="*/ 1214548 w 1235478"/>
              <a:gd name="connsiteY4" fmla="*/ 842861 h 955138"/>
              <a:gd name="connsiteX5" fmla="*/ 1190240 w 1235478"/>
              <a:gd name="connsiteY5" fmla="*/ 880074 h 955138"/>
              <a:gd name="connsiteX6" fmla="*/ 1158353 w 1235478"/>
              <a:gd name="connsiteY6" fmla="*/ 911110 h 955138"/>
              <a:gd name="connsiteX7" fmla="*/ 1120120 w 1235478"/>
              <a:gd name="connsiteY7" fmla="*/ 934769 h 955138"/>
              <a:gd name="connsiteX8" fmla="*/ 1076779 w 1235478"/>
              <a:gd name="connsiteY8" fmla="*/ 949846 h 955138"/>
              <a:gd name="connsiteX9" fmla="*/ 1029565 w 1235478"/>
              <a:gd name="connsiteY9" fmla="*/ 955138 h 955138"/>
              <a:gd name="connsiteX10" fmla="*/ 205913 w 1235478"/>
              <a:gd name="connsiteY10" fmla="*/ 955138 h 955138"/>
              <a:gd name="connsiteX11" fmla="*/ 158699 w 1235478"/>
              <a:gd name="connsiteY11" fmla="*/ 949846 h 955138"/>
              <a:gd name="connsiteX12" fmla="*/ 115357 w 1235478"/>
              <a:gd name="connsiteY12" fmla="*/ 934769 h 955138"/>
              <a:gd name="connsiteX13" fmla="*/ 77125 w 1235478"/>
              <a:gd name="connsiteY13" fmla="*/ 911110 h 955138"/>
              <a:gd name="connsiteX14" fmla="*/ 45237 w 1235478"/>
              <a:gd name="connsiteY14" fmla="*/ 880074 h 955138"/>
              <a:gd name="connsiteX15" fmla="*/ 20929 w 1235478"/>
              <a:gd name="connsiteY15" fmla="*/ 842861 h 955138"/>
              <a:gd name="connsiteX16" fmla="*/ 5438 w 1235478"/>
              <a:gd name="connsiteY16" fmla="*/ 800676 h 955138"/>
              <a:gd name="connsiteX17" fmla="*/ 0 w 1235478"/>
              <a:gd name="connsiteY17" fmla="*/ 754720 h 95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5138">
                <a:moveTo>
                  <a:pt x="0" y="0"/>
                </a:moveTo>
                <a:lnTo>
                  <a:pt x="1235478" y="0"/>
                </a:lnTo>
                <a:lnTo>
                  <a:pt x="1235478" y="754720"/>
                </a:lnTo>
                <a:lnTo>
                  <a:pt x="1230040" y="800676"/>
                </a:lnTo>
                <a:lnTo>
                  <a:pt x="1214548" y="842861"/>
                </a:lnTo>
                <a:lnTo>
                  <a:pt x="1190240" y="880074"/>
                </a:lnTo>
                <a:lnTo>
                  <a:pt x="1158353" y="911110"/>
                </a:lnTo>
                <a:lnTo>
                  <a:pt x="1120120" y="934769"/>
                </a:lnTo>
                <a:lnTo>
                  <a:pt x="1076779" y="949846"/>
                </a:lnTo>
                <a:lnTo>
                  <a:pt x="1029565" y="955138"/>
                </a:lnTo>
                <a:lnTo>
                  <a:pt x="205913" y="955138"/>
                </a:lnTo>
                <a:lnTo>
                  <a:pt x="158699" y="949846"/>
                </a:lnTo>
                <a:lnTo>
                  <a:pt x="115357" y="934769"/>
                </a:lnTo>
                <a:lnTo>
                  <a:pt x="77125" y="911110"/>
                </a:lnTo>
                <a:lnTo>
                  <a:pt x="45237" y="880074"/>
                </a:lnTo>
                <a:lnTo>
                  <a:pt x="20929" y="842861"/>
                </a:lnTo>
                <a:lnTo>
                  <a:pt x="5438" y="800676"/>
                </a:lnTo>
                <a:lnTo>
                  <a:pt x="0" y="75472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任意多边形: 形状 43"/>
          <p:cNvSpPr/>
          <p:nvPr/>
        </p:nvSpPr>
        <p:spPr>
          <a:xfrm>
            <a:off x="5547081" y="-19380"/>
            <a:ext cx="1235478" cy="915515"/>
          </a:xfrm>
          <a:custGeom>
            <a:avLst/>
            <a:gdLst>
              <a:gd name="connsiteX0" fmla="*/ 0 w 1235478"/>
              <a:gd name="connsiteY0" fmla="*/ 0 h 915515"/>
              <a:gd name="connsiteX1" fmla="*/ 1235478 w 1235478"/>
              <a:gd name="connsiteY1" fmla="*/ 0 h 915515"/>
              <a:gd name="connsiteX2" fmla="*/ 1235478 w 1235478"/>
              <a:gd name="connsiteY2" fmla="*/ 715097 h 915515"/>
              <a:gd name="connsiteX3" fmla="*/ 1230040 w 1235478"/>
              <a:gd name="connsiteY3" fmla="*/ 761053 h 915515"/>
              <a:gd name="connsiteX4" fmla="*/ 1214548 w 1235478"/>
              <a:gd name="connsiteY4" fmla="*/ 803238 h 915515"/>
              <a:gd name="connsiteX5" fmla="*/ 1190240 w 1235478"/>
              <a:gd name="connsiteY5" fmla="*/ 840451 h 915515"/>
              <a:gd name="connsiteX6" fmla="*/ 1158353 w 1235478"/>
              <a:gd name="connsiteY6" fmla="*/ 871487 h 915515"/>
              <a:gd name="connsiteX7" fmla="*/ 1120120 w 1235478"/>
              <a:gd name="connsiteY7" fmla="*/ 895146 h 915515"/>
              <a:gd name="connsiteX8" fmla="*/ 1076779 w 1235478"/>
              <a:gd name="connsiteY8" fmla="*/ 910223 h 915515"/>
              <a:gd name="connsiteX9" fmla="*/ 1029565 w 1235478"/>
              <a:gd name="connsiteY9" fmla="*/ 915515 h 915515"/>
              <a:gd name="connsiteX10" fmla="*/ 205913 w 1235478"/>
              <a:gd name="connsiteY10" fmla="*/ 915515 h 915515"/>
              <a:gd name="connsiteX11" fmla="*/ 158699 w 1235478"/>
              <a:gd name="connsiteY11" fmla="*/ 910223 h 915515"/>
              <a:gd name="connsiteX12" fmla="*/ 115357 w 1235478"/>
              <a:gd name="connsiteY12" fmla="*/ 895146 h 915515"/>
              <a:gd name="connsiteX13" fmla="*/ 77125 w 1235478"/>
              <a:gd name="connsiteY13" fmla="*/ 871487 h 915515"/>
              <a:gd name="connsiteX14" fmla="*/ 45237 w 1235478"/>
              <a:gd name="connsiteY14" fmla="*/ 840451 h 915515"/>
              <a:gd name="connsiteX15" fmla="*/ 20929 w 1235478"/>
              <a:gd name="connsiteY15" fmla="*/ 803238 h 915515"/>
              <a:gd name="connsiteX16" fmla="*/ 5438 w 1235478"/>
              <a:gd name="connsiteY16" fmla="*/ 761053 h 915515"/>
              <a:gd name="connsiteX17" fmla="*/ 0 w 1235478"/>
              <a:gd name="connsiteY17" fmla="*/ 715097 h 91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5515">
                <a:moveTo>
                  <a:pt x="0" y="0"/>
                </a:moveTo>
                <a:lnTo>
                  <a:pt x="1235478" y="0"/>
                </a:lnTo>
                <a:lnTo>
                  <a:pt x="1235478" y="715097"/>
                </a:lnTo>
                <a:lnTo>
                  <a:pt x="1230040" y="761053"/>
                </a:lnTo>
                <a:lnTo>
                  <a:pt x="1214548" y="803238"/>
                </a:lnTo>
                <a:lnTo>
                  <a:pt x="1190240" y="840451"/>
                </a:lnTo>
                <a:lnTo>
                  <a:pt x="1158353" y="871487"/>
                </a:lnTo>
                <a:lnTo>
                  <a:pt x="1120120" y="895146"/>
                </a:lnTo>
                <a:lnTo>
                  <a:pt x="1076779" y="910223"/>
                </a:lnTo>
                <a:lnTo>
                  <a:pt x="1029565" y="915515"/>
                </a:lnTo>
                <a:lnTo>
                  <a:pt x="205913" y="915515"/>
                </a:lnTo>
                <a:lnTo>
                  <a:pt x="158699" y="910223"/>
                </a:lnTo>
                <a:lnTo>
                  <a:pt x="115357" y="895146"/>
                </a:lnTo>
                <a:lnTo>
                  <a:pt x="77125" y="871487"/>
                </a:lnTo>
                <a:lnTo>
                  <a:pt x="45237" y="840451"/>
                </a:lnTo>
                <a:lnTo>
                  <a:pt x="20929" y="803238"/>
                </a:lnTo>
                <a:lnTo>
                  <a:pt x="5438" y="761053"/>
                </a:lnTo>
                <a:lnTo>
                  <a:pt x="0" y="715097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任意多边形: 形状 55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18"/>
          <p:cNvSpPr/>
          <p:nvPr/>
        </p:nvSpPr>
        <p:spPr>
          <a:xfrm>
            <a:off x="2812232" y="3284509"/>
            <a:ext cx="1952243" cy="19278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9"/>
          <p:cNvSpPr/>
          <p:nvPr/>
        </p:nvSpPr>
        <p:spPr>
          <a:xfrm>
            <a:off x="2859234" y="3309262"/>
            <a:ext cx="1858242" cy="1832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外链式</a:t>
            </a:r>
            <a:endParaRPr sz="1600" b="1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object 20"/>
          <p:cNvSpPr/>
          <p:nvPr/>
        </p:nvSpPr>
        <p:spPr>
          <a:xfrm>
            <a:off x="2859225" y="3309255"/>
            <a:ext cx="1858645" cy="1833245"/>
          </a:xfrm>
          <a:custGeom>
            <a:avLst/>
            <a:gdLst/>
            <a:ahLst/>
            <a:cxnLst/>
            <a:rect l="l" t="t" r="r" b="b"/>
            <a:pathLst>
              <a:path w="1858645" h="1833245">
                <a:moveTo>
                  <a:pt x="1322730" y="291604"/>
                </a:moveTo>
                <a:lnTo>
                  <a:pt x="1468653" y="168948"/>
                </a:lnTo>
                <a:lnTo>
                  <a:pt x="1585239" y="266928"/>
                </a:lnTo>
                <a:lnTo>
                  <a:pt x="1489976" y="432168"/>
                </a:lnTo>
                <a:lnTo>
                  <a:pt x="1522474" y="471390"/>
                </a:lnTo>
                <a:lnTo>
                  <a:pt x="1552178" y="512629"/>
                </a:lnTo>
                <a:lnTo>
                  <a:pt x="1579003" y="555734"/>
                </a:lnTo>
                <a:lnTo>
                  <a:pt x="1602860" y="600555"/>
                </a:lnTo>
                <a:lnTo>
                  <a:pt x="1623663" y="646940"/>
                </a:lnTo>
                <a:lnTo>
                  <a:pt x="1641322" y="694740"/>
                </a:lnTo>
                <a:lnTo>
                  <a:pt x="1831822" y="694728"/>
                </a:lnTo>
                <a:lnTo>
                  <a:pt x="1858251" y="844842"/>
                </a:lnTo>
                <a:lnTo>
                  <a:pt x="1679244" y="910107"/>
                </a:lnTo>
                <a:lnTo>
                  <a:pt x="1678971" y="961069"/>
                </a:lnTo>
                <a:lnTo>
                  <a:pt x="1675263" y="1011781"/>
                </a:lnTo>
                <a:lnTo>
                  <a:pt x="1668149" y="1062072"/>
                </a:lnTo>
                <a:lnTo>
                  <a:pt x="1657661" y="1111768"/>
                </a:lnTo>
                <a:lnTo>
                  <a:pt x="1643827" y="1160696"/>
                </a:lnTo>
                <a:lnTo>
                  <a:pt x="1626679" y="1208684"/>
                </a:lnTo>
                <a:lnTo>
                  <a:pt x="1772615" y="1331328"/>
                </a:lnTo>
                <a:lnTo>
                  <a:pt x="1696516" y="1463332"/>
                </a:lnTo>
                <a:lnTo>
                  <a:pt x="1517510" y="1398066"/>
                </a:lnTo>
                <a:lnTo>
                  <a:pt x="1484595" y="1436932"/>
                </a:lnTo>
                <a:lnTo>
                  <a:pt x="1449209" y="1473393"/>
                </a:lnTo>
                <a:lnTo>
                  <a:pt x="1411487" y="1507337"/>
                </a:lnTo>
                <a:lnTo>
                  <a:pt x="1371561" y="1538652"/>
                </a:lnTo>
                <a:lnTo>
                  <a:pt x="1329566" y="1567227"/>
                </a:lnTo>
                <a:lnTo>
                  <a:pt x="1285633" y="1592948"/>
                </a:lnTo>
                <a:lnTo>
                  <a:pt x="1318717" y="1780857"/>
                </a:lnTo>
                <a:lnTo>
                  <a:pt x="1175715" y="1832991"/>
                </a:lnTo>
                <a:lnTo>
                  <a:pt x="1080477" y="1667738"/>
                </a:lnTo>
                <a:lnTo>
                  <a:pt x="1030316" y="1676321"/>
                </a:lnTo>
                <a:lnTo>
                  <a:pt x="979808" y="1681471"/>
                </a:lnTo>
                <a:lnTo>
                  <a:pt x="929127" y="1683188"/>
                </a:lnTo>
                <a:lnTo>
                  <a:pt x="878447" y="1681471"/>
                </a:lnTo>
                <a:lnTo>
                  <a:pt x="827942" y="1676321"/>
                </a:lnTo>
                <a:lnTo>
                  <a:pt x="777786" y="1667738"/>
                </a:lnTo>
                <a:lnTo>
                  <a:pt x="682536" y="1832991"/>
                </a:lnTo>
                <a:lnTo>
                  <a:pt x="539534" y="1780857"/>
                </a:lnTo>
                <a:lnTo>
                  <a:pt x="572617" y="1592948"/>
                </a:lnTo>
                <a:lnTo>
                  <a:pt x="528689" y="1567227"/>
                </a:lnTo>
                <a:lnTo>
                  <a:pt x="486695" y="1538652"/>
                </a:lnTo>
                <a:lnTo>
                  <a:pt x="446768" y="1507337"/>
                </a:lnTo>
                <a:lnTo>
                  <a:pt x="409044" y="1473393"/>
                </a:lnTo>
                <a:lnTo>
                  <a:pt x="373657" y="1436932"/>
                </a:lnTo>
                <a:lnTo>
                  <a:pt x="340741" y="1398066"/>
                </a:lnTo>
                <a:lnTo>
                  <a:pt x="161734" y="1463332"/>
                </a:lnTo>
                <a:lnTo>
                  <a:pt x="85648" y="1331328"/>
                </a:lnTo>
                <a:lnTo>
                  <a:pt x="231584" y="1208684"/>
                </a:lnTo>
                <a:lnTo>
                  <a:pt x="214436" y="1160696"/>
                </a:lnTo>
                <a:lnTo>
                  <a:pt x="200602" y="1111768"/>
                </a:lnTo>
                <a:lnTo>
                  <a:pt x="190114" y="1062072"/>
                </a:lnTo>
                <a:lnTo>
                  <a:pt x="183000" y="1011781"/>
                </a:lnTo>
                <a:lnTo>
                  <a:pt x="179292" y="961069"/>
                </a:lnTo>
                <a:lnTo>
                  <a:pt x="179019" y="910107"/>
                </a:lnTo>
                <a:lnTo>
                  <a:pt x="0" y="844842"/>
                </a:lnTo>
                <a:lnTo>
                  <a:pt x="26428" y="694728"/>
                </a:lnTo>
                <a:lnTo>
                  <a:pt x="216928" y="694740"/>
                </a:lnTo>
                <a:lnTo>
                  <a:pt x="234588" y="646940"/>
                </a:lnTo>
                <a:lnTo>
                  <a:pt x="255390" y="600555"/>
                </a:lnTo>
                <a:lnTo>
                  <a:pt x="279247" y="555734"/>
                </a:lnTo>
                <a:lnTo>
                  <a:pt x="306072" y="512629"/>
                </a:lnTo>
                <a:lnTo>
                  <a:pt x="335777" y="471390"/>
                </a:lnTo>
                <a:lnTo>
                  <a:pt x="368274" y="432168"/>
                </a:lnTo>
                <a:lnTo>
                  <a:pt x="273024" y="266928"/>
                </a:lnTo>
                <a:lnTo>
                  <a:pt x="389597" y="168948"/>
                </a:lnTo>
                <a:lnTo>
                  <a:pt x="535520" y="291604"/>
                </a:lnTo>
                <a:lnTo>
                  <a:pt x="579726" y="266359"/>
                </a:lnTo>
                <a:lnTo>
                  <a:pt x="625430" y="244220"/>
                </a:lnTo>
                <a:lnTo>
                  <a:pt x="672469" y="225245"/>
                </a:lnTo>
                <a:lnTo>
                  <a:pt x="720680" y="209495"/>
                </a:lnTo>
                <a:lnTo>
                  <a:pt x="769899" y="197030"/>
                </a:lnTo>
                <a:lnTo>
                  <a:pt x="819962" y="187909"/>
                </a:lnTo>
                <a:lnTo>
                  <a:pt x="853033" y="0"/>
                </a:lnTo>
                <a:lnTo>
                  <a:pt x="1005217" y="0"/>
                </a:lnTo>
                <a:lnTo>
                  <a:pt x="1038288" y="187909"/>
                </a:lnTo>
                <a:lnTo>
                  <a:pt x="1088353" y="197030"/>
                </a:lnTo>
                <a:lnTo>
                  <a:pt x="1137573" y="209495"/>
                </a:lnTo>
                <a:lnTo>
                  <a:pt x="1185786" y="225245"/>
                </a:lnTo>
                <a:lnTo>
                  <a:pt x="1232826" y="244220"/>
                </a:lnTo>
                <a:lnTo>
                  <a:pt x="1278528" y="266359"/>
                </a:lnTo>
                <a:lnTo>
                  <a:pt x="1322730" y="291604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23"/>
          <p:cNvSpPr/>
          <p:nvPr/>
        </p:nvSpPr>
        <p:spPr>
          <a:xfrm>
            <a:off x="2493715" y="1911373"/>
            <a:ext cx="1394459" cy="1394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24"/>
          <p:cNvSpPr/>
          <p:nvPr/>
        </p:nvSpPr>
        <p:spPr>
          <a:xfrm>
            <a:off x="2541163" y="1935960"/>
            <a:ext cx="1299565" cy="12995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内嵌式</a:t>
            </a:r>
            <a:endParaRPr sz="1600" b="1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object 25"/>
          <p:cNvSpPr/>
          <p:nvPr/>
        </p:nvSpPr>
        <p:spPr>
          <a:xfrm>
            <a:off x="2541155" y="1935958"/>
            <a:ext cx="1299845" cy="1299845"/>
          </a:xfrm>
          <a:custGeom>
            <a:avLst/>
            <a:gdLst/>
            <a:ahLst/>
            <a:cxnLst/>
            <a:rect l="l" t="t" r="r" b="b"/>
            <a:pathLst>
              <a:path w="1299845" h="1299845">
                <a:moveTo>
                  <a:pt x="885126" y="245046"/>
                </a:moveTo>
                <a:lnTo>
                  <a:pt x="1060361" y="136512"/>
                </a:lnTo>
                <a:lnTo>
                  <a:pt x="1163053" y="239217"/>
                </a:lnTo>
                <a:lnTo>
                  <a:pt x="1054531" y="414451"/>
                </a:lnTo>
                <a:lnTo>
                  <a:pt x="1077203" y="458694"/>
                </a:lnTo>
                <a:lnTo>
                  <a:pt x="1094990" y="504896"/>
                </a:lnTo>
                <a:lnTo>
                  <a:pt x="1107785" y="552653"/>
                </a:lnTo>
                <a:lnTo>
                  <a:pt x="1115480" y="601561"/>
                </a:lnTo>
                <a:lnTo>
                  <a:pt x="1117968" y="651217"/>
                </a:lnTo>
                <a:lnTo>
                  <a:pt x="1299578" y="748715"/>
                </a:lnTo>
                <a:lnTo>
                  <a:pt x="1261986" y="889000"/>
                </a:lnTo>
                <a:lnTo>
                  <a:pt x="1055966" y="882624"/>
                </a:lnTo>
                <a:lnTo>
                  <a:pt x="1028983" y="924386"/>
                </a:lnTo>
                <a:lnTo>
                  <a:pt x="997864" y="962895"/>
                </a:lnTo>
                <a:lnTo>
                  <a:pt x="962904" y="997857"/>
                </a:lnTo>
                <a:lnTo>
                  <a:pt x="924397" y="1028975"/>
                </a:lnTo>
                <a:lnTo>
                  <a:pt x="882637" y="1055954"/>
                </a:lnTo>
                <a:lnTo>
                  <a:pt x="889012" y="1261973"/>
                </a:lnTo>
                <a:lnTo>
                  <a:pt x="748715" y="1299565"/>
                </a:lnTo>
                <a:lnTo>
                  <a:pt x="651230" y="1117968"/>
                </a:lnTo>
                <a:lnTo>
                  <a:pt x="601574" y="1115480"/>
                </a:lnTo>
                <a:lnTo>
                  <a:pt x="552665" y="1107784"/>
                </a:lnTo>
                <a:lnTo>
                  <a:pt x="504906" y="1094987"/>
                </a:lnTo>
                <a:lnTo>
                  <a:pt x="458701" y="1077196"/>
                </a:lnTo>
                <a:lnTo>
                  <a:pt x="414451" y="1054519"/>
                </a:lnTo>
                <a:lnTo>
                  <a:pt x="239217" y="1163053"/>
                </a:lnTo>
                <a:lnTo>
                  <a:pt x="136524" y="1060348"/>
                </a:lnTo>
                <a:lnTo>
                  <a:pt x="245059" y="885113"/>
                </a:lnTo>
                <a:lnTo>
                  <a:pt x="222381" y="840870"/>
                </a:lnTo>
                <a:lnTo>
                  <a:pt x="204590" y="794669"/>
                </a:lnTo>
                <a:lnTo>
                  <a:pt x="191793" y="746912"/>
                </a:lnTo>
                <a:lnTo>
                  <a:pt x="184097" y="698003"/>
                </a:lnTo>
                <a:lnTo>
                  <a:pt x="181609" y="648347"/>
                </a:lnTo>
                <a:lnTo>
                  <a:pt x="0" y="550849"/>
                </a:lnTo>
                <a:lnTo>
                  <a:pt x="37591" y="410565"/>
                </a:lnTo>
                <a:lnTo>
                  <a:pt x="243611" y="416941"/>
                </a:lnTo>
                <a:lnTo>
                  <a:pt x="270596" y="375179"/>
                </a:lnTo>
                <a:lnTo>
                  <a:pt x="301717" y="336669"/>
                </a:lnTo>
                <a:lnTo>
                  <a:pt x="336679" y="301708"/>
                </a:lnTo>
                <a:lnTo>
                  <a:pt x="375185" y="270590"/>
                </a:lnTo>
                <a:lnTo>
                  <a:pt x="416940" y="243611"/>
                </a:lnTo>
                <a:lnTo>
                  <a:pt x="410578" y="37592"/>
                </a:lnTo>
                <a:lnTo>
                  <a:pt x="550862" y="0"/>
                </a:lnTo>
                <a:lnTo>
                  <a:pt x="648347" y="181597"/>
                </a:lnTo>
                <a:lnTo>
                  <a:pt x="698004" y="184086"/>
                </a:lnTo>
                <a:lnTo>
                  <a:pt x="746913" y="191784"/>
                </a:lnTo>
                <a:lnTo>
                  <a:pt x="794671" y="204583"/>
                </a:lnTo>
                <a:lnTo>
                  <a:pt x="840877" y="222373"/>
                </a:lnTo>
                <a:lnTo>
                  <a:pt x="885126" y="245046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8"/>
          <p:cNvSpPr/>
          <p:nvPr/>
        </p:nvSpPr>
        <p:spPr>
          <a:xfrm>
            <a:off x="1778960" y="2851681"/>
            <a:ext cx="1322831" cy="14279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9"/>
          <p:cNvSpPr/>
          <p:nvPr/>
        </p:nvSpPr>
        <p:spPr>
          <a:xfrm>
            <a:off x="1825810" y="2875201"/>
            <a:ext cx="1229131" cy="13336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zh-CN" altLang="en-US" sz="1600" b="1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内联式</a:t>
            </a:r>
            <a:endParaRPr sz="1600" b="1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object 30"/>
          <p:cNvSpPr/>
          <p:nvPr/>
        </p:nvSpPr>
        <p:spPr>
          <a:xfrm>
            <a:off x="1825803" y="2875202"/>
            <a:ext cx="1229360" cy="1334135"/>
          </a:xfrm>
          <a:custGeom>
            <a:avLst/>
            <a:gdLst/>
            <a:ahLst/>
            <a:cxnLst/>
            <a:rect l="l" t="t" r="r" b="b"/>
            <a:pathLst>
              <a:path w="1229360" h="1334135">
                <a:moveTo>
                  <a:pt x="953554" y="329946"/>
                </a:moveTo>
                <a:lnTo>
                  <a:pt x="1155014" y="269227"/>
                </a:lnTo>
                <a:lnTo>
                  <a:pt x="1229144" y="397624"/>
                </a:lnTo>
                <a:lnTo>
                  <a:pt x="1075829" y="541731"/>
                </a:lnTo>
                <a:lnTo>
                  <a:pt x="1086497" y="591350"/>
                </a:lnTo>
                <a:lnTo>
                  <a:pt x="1091831" y="641609"/>
                </a:lnTo>
                <a:lnTo>
                  <a:pt x="1091831" y="692084"/>
                </a:lnTo>
                <a:lnTo>
                  <a:pt x="1086497" y="742346"/>
                </a:lnTo>
                <a:lnTo>
                  <a:pt x="1075829" y="791972"/>
                </a:lnTo>
                <a:lnTo>
                  <a:pt x="1229144" y="936078"/>
                </a:lnTo>
                <a:lnTo>
                  <a:pt x="1155014" y="1064475"/>
                </a:lnTo>
                <a:lnTo>
                  <a:pt x="953554" y="1003757"/>
                </a:lnTo>
                <a:lnTo>
                  <a:pt x="915915" y="1037804"/>
                </a:lnTo>
                <a:lnTo>
                  <a:pt x="875055" y="1067551"/>
                </a:lnTo>
                <a:lnTo>
                  <a:pt x="831345" y="1092785"/>
                </a:lnTo>
                <a:lnTo>
                  <a:pt x="785154" y="1113294"/>
                </a:lnTo>
                <a:lnTo>
                  <a:pt x="736854" y="1128864"/>
                </a:lnTo>
                <a:lnTo>
                  <a:pt x="688695" y="1333690"/>
                </a:lnTo>
                <a:lnTo>
                  <a:pt x="540448" y="1333690"/>
                </a:lnTo>
                <a:lnTo>
                  <a:pt x="492290" y="1128864"/>
                </a:lnTo>
                <a:lnTo>
                  <a:pt x="443989" y="1113294"/>
                </a:lnTo>
                <a:lnTo>
                  <a:pt x="397798" y="1092785"/>
                </a:lnTo>
                <a:lnTo>
                  <a:pt x="354088" y="1067551"/>
                </a:lnTo>
                <a:lnTo>
                  <a:pt x="313229" y="1037804"/>
                </a:lnTo>
                <a:lnTo>
                  <a:pt x="275589" y="1003757"/>
                </a:lnTo>
                <a:lnTo>
                  <a:pt x="74129" y="1064475"/>
                </a:lnTo>
                <a:lnTo>
                  <a:pt x="0" y="936078"/>
                </a:lnTo>
                <a:lnTo>
                  <a:pt x="153314" y="791972"/>
                </a:lnTo>
                <a:lnTo>
                  <a:pt x="142646" y="742346"/>
                </a:lnTo>
                <a:lnTo>
                  <a:pt x="137312" y="692084"/>
                </a:lnTo>
                <a:lnTo>
                  <a:pt x="137312" y="641609"/>
                </a:lnTo>
                <a:lnTo>
                  <a:pt x="142646" y="591350"/>
                </a:lnTo>
                <a:lnTo>
                  <a:pt x="153314" y="541731"/>
                </a:lnTo>
                <a:lnTo>
                  <a:pt x="0" y="397624"/>
                </a:lnTo>
                <a:lnTo>
                  <a:pt x="74129" y="269227"/>
                </a:lnTo>
                <a:lnTo>
                  <a:pt x="275589" y="329946"/>
                </a:lnTo>
                <a:lnTo>
                  <a:pt x="313229" y="295898"/>
                </a:lnTo>
                <a:lnTo>
                  <a:pt x="354088" y="266150"/>
                </a:lnTo>
                <a:lnTo>
                  <a:pt x="397798" y="240914"/>
                </a:lnTo>
                <a:lnTo>
                  <a:pt x="443989" y="220402"/>
                </a:lnTo>
                <a:lnTo>
                  <a:pt x="492290" y="204825"/>
                </a:lnTo>
                <a:lnTo>
                  <a:pt x="540448" y="0"/>
                </a:lnTo>
                <a:lnTo>
                  <a:pt x="688695" y="0"/>
                </a:lnTo>
                <a:lnTo>
                  <a:pt x="736854" y="204825"/>
                </a:lnTo>
                <a:lnTo>
                  <a:pt x="785154" y="220402"/>
                </a:lnTo>
                <a:lnTo>
                  <a:pt x="831345" y="240914"/>
                </a:lnTo>
                <a:lnTo>
                  <a:pt x="875055" y="266150"/>
                </a:lnTo>
                <a:lnTo>
                  <a:pt x="915915" y="295898"/>
                </a:lnTo>
                <a:lnTo>
                  <a:pt x="953554" y="329946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33"/>
          <p:cNvSpPr/>
          <p:nvPr/>
        </p:nvSpPr>
        <p:spPr>
          <a:xfrm>
            <a:off x="5861755" y="2075962"/>
            <a:ext cx="287020" cy="382905"/>
          </a:xfrm>
          <a:custGeom>
            <a:avLst/>
            <a:gdLst/>
            <a:ahLst/>
            <a:cxnLst/>
            <a:rect l="l" t="t" r="r" b="b"/>
            <a:pathLst>
              <a:path w="287020" h="382905">
                <a:moveTo>
                  <a:pt x="143256" y="0"/>
                </a:moveTo>
                <a:lnTo>
                  <a:pt x="101423" y="8453"/>
                </a:lnTo>
                <a:lnTo>
                  <a:pt x="67268" y="31507"/>
                </a:lnTo>
                <a:lnTo>
                  <a:pt x="44243" y="65702"/>
                </a:lnTo>
                <a:lnTo>
                  <a:pt x="35801" y="107581"/>
                </a:lnTo>
                <a:lnTo>
                  <a:pt x="35801" y="155384"/>
                </a:lnTo>
                <a:lnTo>
                  <a:pt x="21865" y="158204"/>
                </a:lnTo>
                <a:lnTo>
                  <a:pt x="10485" y="165893"/>
                </a:lnTo>
                <a:lnTo>
                  <a:pt x="2813" y="177297"/>
                </a:lnTo>
                <a:lnTo>
                  <a:pt x="0" y="191262"/>
                </a:lnTo>
                <a:lnTo>
                  <a:pt x="0" y="274942"/>
                </a:lnTo>
                <a:lnTo>
                  <a:pt x="8440" y="316813"/>
                </a:lnTo>
                <a:lnTo>
                  <a:pt x="31459" y="351005"/>
                </a:lnTo>
                <a:lnTo>
                  <a:pt x="65606" y="374058"/>
                </a:lnTo>
                <a:lnTo>
                  <a:pt x="107429" y="382511"/>
                </a:lnTo>
                <a:lnTo>
                  <a:pt x="179057" y="382511"/>
                </a:lnTo>
                <a:lnTo>
                  <a:pt x="220889" y="374058"/>
                </a:lnTo>
                <a:lnTo>
                  <a:pt x="243796" y="358597"/>
                </a:lnTo>
                <a:lnTo>
                  <a:pt x="107429" y="358597"/>
                </a:lnTo>
                <a:lnTo>
                  <a:pt x="74946" y="352010"/>
                </a:lnTo>
                <a:lnTo>
                  <a:pt x="48383" y="334062"/>
                </a:lnTo>
                <a:lnTo>
                  <a:pt x="30455" y="307467"/>
                </a:lnTo>
                <a:lnTo>
                  <a:pt x="23876" y="274942"/>
                </a:lnTo>
                <a:lnTo>
                  <a:pt x="23876" y="184658"/>
                </a:lnTo>
                <a:lnTo>
                  <a:pt x="29222" y="179298"/>
                </a:lnTo>
                <a:lnTo>
                  <a:pt x="284099" y="179298"/>
                </a:lnTo>
                <a:lnTo>
                  <a:pt x="283696" y="177297"/>
                </a:lnTo>
                <a:lnTo>
                  <a:pt x="276018" y="165893"/>
                </a:lnTo>
                <a:lnTo>
                  <a:pt x="264630" y="158204"/>
                </a:lnTo>
                <a:lnTo>
                  <a:pt x="250685" y="155384"/>
                </a:lnTo>
                <a:lnTo>
                  <a:pt x="59677" y="155384"/>
                </a:lnTo>
                <a:lnTo>
                  <a:pt x="59677" y="107581"/>
                </a:lnTo>
                <a:lnTo>
                  <a:pt x="66244" y="75011"/>
                </a:lnTo>
                <a:lnTo>
                  <a:pt x="84154" y="48417"/>
                </a:lnTo>
                <a:lnTo>
                  <a:pt x="110721" y="30488"/>
                </a:lnTo>
                <a:lnTo>
                  <a:pt x="143256" y="23914"/>
                </a:lnTo>
                <a:lnTo>
                  <a:pt x="207979" y="23914"/>
                </a:lnTo>
                <a:lnTo>
                  <a:pt x="185078" y="8453"/>
                </a:lnTo>
                <a:lnTo>
                  <a:pt x="143256" y="0"/>
                </a:lnTo>
                <a:close/>
              </a:path>
              <a:path w="287020" h="382905">
                <a:moveTo>
                  <a:pt x="284099" y="179298"/>
                </a:moveTo>
                <a:lnTo>
                  <a:pt x="257276" y="179298"/>
                </a:lnTo>
                <a:lnTo>
                  <a:pt x="262636" y="184658"/>
                </a:lnTo>
                <a:lnTo>
                  <a:pt x="262636" y="274942"/>
                </a:lnTo>
                <a:lnTo>
                  <a:pt x="256054" y="307467"/>
                </a:lnTo>
                <a:lnTo>
                  <a:pt x="238120" y="334062"/>
                </a:lnTo>
                <a:lnTo>
                  <a:pt x="211549" y="352010"/>
                </a:lnTo>
                <a:lnTo>
                  <a:pt x="179057" y="358597"/>
                </a:lnTo>
                <a:lnTo>
                  <a:pt x="243796" y="358597"/>
                </a:lnTo>
                <a:lnTo>
                  <a:pt x="255044" y="351005"/>
                </a:lnTo>
                <a:lnTo>
                  <a:pt x="278069" y="316813"/>
                </a:lnTo>
                <a:lnTo>
                  <a:pt x="286512" y="274942"/>
                </a:lnTo>
                <a:lnTo>
                  <a:pt x="286512" y="191262"/>
                </a:lnTo>
                <a:lnTo>
                  <a:pt x="284099" y="179298"/>
                </a:lnTo>
                <a:close/>
              </a:path>
              <a:path w="287020" h="382905">
                <a:moveTo>
                  <a:pt x="143256" y="47840"/>
                </a:moveTo>
                <a:lnTo>
                  <a:pt x="101041" y="65346"/>
                </a:lnTo>
                <a:lnTo>
                  <a:pt x="83558" y="107581"/>
                </a:lnTo>
                <a:lnTo>
                  <a:pt x="83553" y="155384"/>
                </a:lnTo>
                <a:lnTo>
                  <a:pt x="95504" y="155384"/>
                </a:lnTo>
                <a:lnTo>
                  <a:pt x="95504" y="107581"/>
                </a:lnTo>
                <a:lnTo>
                  <a:pt x="99255" y="88966"/>
                </a:lnTo>
                <a:lnTo>
                  <a:pt x="109488" y="73767"/>
                </a:lnTo>
                <a:lnTo>
                  <a:pt x="124666" y="63522"/>
                </a:lnTo>
                <a:lnTo>
                  <a:pt x="143256" y="59766"/>
                </a:lnTo>
                <a:lnTo>
                  <a:pt x="177189" y="59766"/>
                </a:lnTo>
                <a:lnTo>
                  <a:pt x="166484" y="52537"/>
                </a:lnTo>
                <a:lnTo>
                  <a:pt x="143256" y="47840"/>
                </a:lnTo>
                <a:close/>
              </a:path>
              <a:path w="287020" h="382905">
                <a:moveTo>
                  <a:pt x="177189" y="59766"/>
                </a:moveTo>
                <a:lnTo>
                  <a:pt x="143256" y="59766"/>
                </a:lnTo>
                <a:lnTo>
                  <a:pt x="161840" y="63522"/>
                </a:lnTo>
                <a:lnTo>
                  <a:pt x="177018" y="73767"/>
                </a:lnTo>
                <a:lnTo>
                  <a:pt x="187254" y="88966"/>
                </a:lnTo>
                <a:lnTo>
                  <a:pt x="191008" y="107581"/>
                </a:lnTo>
                <a:lnTo>
                  <a:pt x="191008" y="155384"/>
                </a:lnTo>
                <a:lnTo>
                  <a:pt x="202933" y="155384"/>
                </a:lnTo>
                <a:lnTo>
                  <a:pt x="202928" y="107581"/>
                </a:lnTo>
                <a:lnTo>
                  <a:pt x="198243" y="84343"/>
                </a:lnTo>
                <a:lnTo>
                  <a:pt x="185453" y="65346"/>
                </a:lnTo>
                <a:lnTo>
                  <a:pt x="177189" y="59766"/>
                </a:lnTo>
                <a:close/>
              </a:path>
              <a:path w="287020" h="382905">
                <a:moveTo>
                  <a:pt x="207979" y="23914"/>
                </a:moveTo>
                <a:lnTo>
                  <a:pt x="143256" y="23914"/>
                </a:lnTo>
                <a:lnTo>
                  <a:pt x="175783" y="30488"/>
                </a:lnTo>
                <a:lnTo>
                  <a:pt x="202345" y="48417"/>
                </a:lnTo>
                <a:lnTo>
                  <a:pt x="220254" y="75011"/>
                </a:lnTo>
                <a:lnTo>
                  <a:pt x="226822" y="107581"/>
                </a:lnTo>
                <a:lnTo>
                  <a:pt x="226822" y="155384"/>
                </a:lnTo>
                <a:lnTo>
                  <a:pt x="250685" y="155384"/>
                </a:lnTo>
                <a:lnTo>
                  <a:pt x="250685" y="107581"/>
                </a:lnTo>
                <a:lnTo>
                  <a:pt x="242245" y="65702"/>
                </a:lnTo>
                <a:lnTo>
                  <a:pt x="219225" y="31507"/>
                </a:lnTo>
                <a:lnTo>
                  <a:pt x="207979" y="23914"/>
                </a:lnTo>
                <a:close/>
              </a:path>
            </a:pathLst>
          </a:custGeom>
          <a:solidFill>
            <a:srgbClr val="2129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34"/>
          <p:cNvSpPr/>
          <p:nvPr/>
        </p:nvSpPr>
        <p:spPr>
          <a:xfrm>
            <a:off x="5879535" y="2093780"/>
            <a:ext cx="250952" cy="346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35"/>
          <p:cNvSpPr/>
          <p:nvPr/>
        </p:nvSpPr>
        <p:spPr>
          <a:xfrm>
            <a:off x="5861755" y="2075962"/>
            <a:ext cx="287020" cy="382905"/>
          </a:xfrm>
          <a:custGeom>
            <a:avLst/>
            <a:gdLst/>
            <a:ahLst/>
            <a:cxnLst/>
            <a:rect l="l" t="t" r="r" b="b"/>
            <a:pathLst>
              <a:path w="287020" h="382905">
                <a:moveTo>
                  <a:pt x="250685" y="155384"/>
                </a:moveTo>
                <a:lnTo>
                  <a:pt x="250685" y="107581"/>
                </a:lnTo>
                <a:lnTo>
                  <a:pt x="242245" y="65702"/>
                </a:lnTo>
                <a:lnTo>
                  <a:pt x="219225" y="31507"/>
                </a:lnTo>
                <a:lnTo>
                  <a:pt x="185078" y="8453"/>
                </a:lnTo>
                <a:lnTo>
                  <a:pt x="143256" y="0"/>
                </a:lnTo>
                <a:lnTo>
                  <a:pt x="101423" y="8453"/>
                </a:lnTo>
                <a:lnTo>
                  <a:pt x="67268" y="31507"/>
                </a:lnTo>
                <a:lnTo>
                  <a:pt x="44243" y="65702"/>
                </a:lnTo>
                <a:lnTo>
                  <a:pt x="35801" y="107581"/>
                </a:lnTo>
                <a:lnTo>
                  <a:pt x="35801" y="155384"/>
                </a:lnTo>
                <a:lnTo>
                  <a:pt x="21865" y="158204"/>
                </a:lnTo>
                <a:lnTo>
                  <a:pt x="10485" y="165893"/>
                </a:lnTo>
                <a:lnTo>
                  <a:pt x="2813" y="177297"/>
                </a:lnTo>
                <a:lnTo>
                  <a:pt x="0" y="191262"/>
                </a:lnTo>
                <a:lnTo>
                  <a:pt x="0" y="227126"/>
                </a:lnTo>
                <a:lnTo>
                  <a:pt x="0" y="239077"/>
                </a:lnTo>
                <a:lnTo>
                  <a:pt x="0" y="262991"/>
                </a:lnTo>
                <a:lnTo>
                  <a:pt x="0" y="274942"/>
                </a:lnTo>
                <a:lnTo>
                  <a:pt x="8440" y="316813"/>
                </a:lnTo>
                <a:lnTo>
                  <a:pt x="31459" y="351005"/>
                </a:lnTo>
                <a:lnTo>
                  <a:pt x="65606" y="374058"/>
                </a:lnTo>
                <a:lnTo>
                  <a:pt x="107429" y="382511"/>
                </a:lnTo>
                <a:lnTo>
                  <a:pt x="179057" y="382511"/>
                </a:lnTo>
                <a:lnTo>
                  <a:pt x="220889" y="374058"/>
                </a:lnTo>
                <a:lnTo>
                  <a:pt x="255044" y="351005"/>
                </a:lnTo>
                <a:lnTo>
                  <a:pt x="278069" y="316813"/>
                </a:lnTo>
                <a:lnTo>
                  <a:pt x="286512" y="274942"/>
                </a:lnTo>
                <a:lnTo>
                  <a:pt x="286512" y="262991"/>
                </a:lnTo>
                <a:lnTo>
                  <a:pt x="286512" y="239077"/>
                </a:lnTo>
                <a:lnTo>
                  <a:pt x="286512" y="227126"/>
                </a:lnTo>
                <a:lnTo>
                  <a:pt x="286512" y="191262"/>
                </a:lnTo>
                <a:lnTo>
                  <a:pt x="283696" y="177297"/>
                </a:lnTo>
                <a:lnTo>
                  <a:pt x="276018" y="165893"/>
                </a:lnTo>
                <a:lnTo>
                  <a:pt x="264630" y="158204"/>
                </a:lnTo>
                <a:lnTo>
                  <a:pt x="250685" y="155384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6"/>
          <p:cNvSpPr/>
          <p:nvPr/>
        </p:nvSpPr>
        <p:spPr>
          <a:xfrm>
            <a:off x="5980628" y="2303041"/>
            <a:ext cx="48895" cy="71755"/>
          </a:xfrm>
          <a:custGeom>
            <a:avLst/>
            <a:gdLst/>
            <a:ahLst/>
            <a:cxnLst/>
            <a:rect l="l" t="t" r="r" b="b"/>
            <a:pathLst>
              <a:path w="48895" h="71755">
                <a:moveTo>
                  <a:pt x="24384" y="0"/>
                </a:moveTo>
                <a:lnTo>
                  <a:pt x="14894" y="1876"/>
                </a:lnTo>
                <a:lnTo>
                  <a:pt x="7143" y="6994"/>
                </a:lnTo>
                <a:lnTo>
                  <a:pt x="1916" y="14583"/>
                </a:lnTo>
                <a:lnTo>
                  <a:pt x="0" y="23876"/>
                </a:lnTo>
                <a:lnTo>
                  <a:pt x="704" y="30420"/>
                </a:lnTo>
                <a:lnTo>
                  <a:pt x="15621" y="71628"/>
                </a:lnTo>
                <a:lnTo>
                  <a:pt x="33909" y="71628"/>
                </a:lnTo>
                <a:lnTo>
                  <a:pt x="48081" y="30394"/>
                </a:lnTo>
                <a:lnTo>
                  <a:pt x="48768" y="23876"/>
                </a:lnTo>
                <a:lnTo>
                  <a:pt x="46851" y="14583"/>
                </a:lnTo>
                <a:lnTo>
                  <a:pt x="41624" y="6994"/>
                </a:lnTo>
                <a:lnTo>
                  <a:pt x="33873" y="1876"/>
                </a:lnTo>
                <a:lnTo>
                  <a:pt x="24384" y="0"/>
                </a:lnTo>
                <a:close/>
              </a:path>
            </a:pathLst>
          </a:custGeom>
          <a:solidFill>
            <a:srgbClr val="2129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7"/>
          <p:cNvSpPr/>
          <p:nvPr/>
        </p:nvSpPr>
        <p:spPr>
          <a:xfrm>
            <a:off x="5980628" y="2303041"/>
            <a:ext cx="48895" cy="71755"/>
          </a:xfrm>
          <a:custGeom>
            <a:avLst/>
            <a:gdLst/>
            <a:ahLst/>
            <a:cxnLst/>
            <a:rect l="l" t="t" r="r" b="b"/>
            <a:pathLst>
              <a:path w="48895" h="71755">
                <a:moveTo>
                  <a:pt x="24384" y="0"/>
                </a:moveTo>
                <a:lnTo>
                  <a:pt x="14894" y="1876"/>
                </a:lnTo>
                <a:lnTo>
                  <a:pt x="7143" y="6994"/>
                </a:lnTo>
                <a:lnTo>
                  <a:pt x="1916" y="14583"/>
                </a:lnTo>
                <a:lnTo>
                  <a:pt x="0" y="23876"/>
                </a:lnTo>
                <a:lnTo>
                  <a:pt x="698" y="30394"/>
                </a:lnTo>
                <a:lnTo>
                  <a:pt x="15621" y="71628"/>
                </a:lnTo>
                <a:lnTo>
                  <a:pt x="24384" y="71628"/>
                </a:lnTo>
                <a:lnTo>
                  <a:pt x="33909" y="71628"/>
                </a:lnTo>
                <a:lnTo>
                  <a:pt x="48078" y="30420"/>
                </a:lnTo>
                <a:lnTo>
                  <a:pt x="48768" y="23876"/>
                </a:lnTo>
                <a:lnTo>
                  <a:pt x="46851" y="14583"/>
                </a:lnTo>
                <a:lnTo>
                  <a:pt x="41624" y="6994"/>
                </a:lnTo>
                <a:lnTo>
                  <a:pt x="33873" y="1876"/>
                </a:lnTo>
                <a:lnTo>
                  <a:pt x="24384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8"/>
          <p:cNvSpPr/>
          <p:nvPr/>
        </p:nvSpPr>
        <p:spPr>
          <a:xfrm>
            <a:off x="5662873" y="1925851"/>
            <a:ext cx="687705" cy="685800"/>
          </a:xfrm>
          <a:custGeom>
            <a:avLst/>
            <a:gdLst/>
            <a:ahLst/>
            <a:cxnLst/>
            <a:rect l="l" t="t" r="r" b="b"/>
            <a:pathLst>
              <a:path w="687704" h="685800">
                <a:moveTo>
                  <a:pt x="0" y="342900"/>
                </a:moveTo>
                <a:lnTo>
                  <a:pt x="3137" y="296369"/>
                </a:lnTo>
                <a:lnTo>
                  <a:pt x="12275" y="251742"/>
                </a:lnTo>
                <a:lnTo>
                  <a:pt x="27006" y="209426"/>
                </a:lnTo>
                <a:lnTo>
                  <a:pt x="46919" y="169830"/>
                </a:lnTo>
                <a:lnTo>
                  <a:pt x="71605" y="133362"/>
                </a:lnTo>
                <a:lnTo>
                  <a:pt x="100655" y="100431"/>
                </a:lnTo>
                <a:lnTo>
                  <a:pt x="133659" y="71446"/>
                </a:lnTo>
                <a:lnTo>
                  <a:pt x="170208" y="46815"/>
                </a:lnTo>
                <a:lnTo>
                  <a:pt x="209892" y="26946"/>
                </a:lnTo>
                <a:lnTo>
                  <a:pt x="252302" y="12248"/>
                </a:lnTo>
                <a:lnTo>
                  <a:pt x="297028" y="3130"/>
                </a:lnTo>
                <a:lnTo>
                  <a:pt x="343662" y="0"/>
                </a:lnTo>
                <a:lnTo>
                  <a:pt x="390295" y="3130"/>
                </a:lnTo>
                <a:lnTo>
                  <a:pt x="435021" y="12248"/>
                </a:lnTo>
                <a:lnTo>
                  <a:pt x="477431" y="26946"/>
                </a:lnTo>
                <a:lnTo>
                  <a:pt x="517115" y="46815"/>
                </a:lnTo>
                <a:lnTo>
                  <a:pt x="553664" y="71446"/>
                </a:lnTo>
                <a:lnTo>
                  <a:pt x="586668" y="100431"/>
                </a:lnTo>
                <a:lnTo>
                  <a:pt x="615718" y="133362"/>
                </a:lnTo>
                <a:lnTo>
                  <a:pt x="640404" y="169830"/>
                </a:lnTo>
                <a:lnTo>
                  <a:pt x="660317" y="209426"/>
                </a:lnTo>
                <a:lnTo>
                  <a:pt x="675048" y="251742"/>
                </a:lnTo>
                <a:lnTo>
                  <a:pt x="684186" y="296369"/>
                </a:lnTo>
                <a:lnTo>
                  <a:pt x="687324" y="342900"/>
                </a:lnTo>
                <a:lnTo>
                  <a:pt x="684186" y="389430"/>
                </a:lnTo>
                <a:lnTo>
                  <a:pt x="675048" y="434057"/>
                </a:lnTo>
                <a:lnTo>
                  <a:pt x="660317" y="476373"/>
                </a:lnTo>
                <a:lnTo>
                  <a:pt x="640404" y="515969"/>
                </a:lnTo>
                <a:lnTo>
                  <a:pt x="615718" y="552437"/>
                </a:lnTo>
                <a:lnTo>
                  <a:pt x="586668" y="585368"/>
                </a:lnTo>
                <a:lnTo>
                  <a:pt x="553664" y="614353"/>
                </a:lnTo>
                <a:lnTo>
                  <a:pt x="517115" y="638984"/>
                </a:lnTo>
                <a:lnTo>
                  <a:pt x="477431" y="658853"/>
                </a:lnTo>
                <a:lnTo>
                  <a:pt x="435021" y="673551"/>
                </a:lnTo>
                <a:lnTo>
                  <a:pt x="390295" y="682669"/>
                </a:lnTo>
                <a:lnTo>
                  <a:pt x="343662" y="685800"/>
                </a:lnTo>
                <a:lnTo>
                  <a:pt x="297028" y="682669"/>
                </a:lnTo>
                <a:lnTo>
                  <a:pt x="252302" y="673551"/>
                </a:lnTo>
                <a:lnTo>
                  <a:pt x="209892" y="658853"/>
                </a:lnTo>
                <a:lnTo>
                  <a:pt x="170208" y="638984"/>
                </a:lnTo>
                <a:lnTo>
                  <a:pt x="133659" y="614353"/>
                </a:lnTo>
                <a:lnTo>
                  <a:pt x="100655" y="585368"/>
                </a:lnTo>
                <a:lnTo>
                  <a:pt x="71605" y="552437"/>
                </a:lnTo>
                <a:lnTo>
                  <a:pt x="46919" y="515969"/>
                </a:lnTo>
                <a:lnTo>
                  <a:pt x="27006" y="476373"/>
                </a:lnTo>
                <a:lnTo>
                  <a:pt x="12275" y="434057"/>
                </a:lnTo>
                <a:lnTo>
                  <a:pt x="3137" y="389430"/>
                </a:lnTo>
                <a:lnTo>
                  <a:pt x="0" y="342900"/>
                </a:lnTo>
                <a:close/>
              </a:path>
            </a:pathLst>
          </a:custGeom>
          <a:ln w="25908">
            <a:solidFill>
              <a:srgbClr val="4352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9"/>
          <p:cNvSpPr/>
          <p:nvPr/>
        </p:nvSpPr>
        <p:spPr>
          <a:xfrm>
            <a:off x="5814518" y="3276876"/>
            <a:ext cx="382905" cy="381000"/>
          </a:xfrm>
          <a:custGeom>
            <a:avLst/>
            <a:gdLst/>
            <a:ahLst/>
            <a:cxnLst/>
            <a:rect l="l" t="t" r="r" b="b"/>
            <a:pathLst>
              <a:path w="382904" h="381000">
                <a:moveTo>
                  <a:pt x="262978" y="0"/>
                </a:moveTo>
                <a:lnTo>
                  <a:pt x="216459" y="9355"/>
                </a:lnTo>
                <a:lnTo>
                  <a:pt x="178468" y="34871"/>
                </a:lnTo>
                <a:lnTo>
                  <a:pt x="152852" y="72716"/>
                </a:lnTo>
                <a:lnTo>
                  <a:pt x="143459" y="119062"/>
                </a:lnTo>
                <a:lnTo>
                  <a:pt x="144045" y="130374"/>
                </a:lnTo>
                <a:lnTo>
                  <a:pt x="145734" y="141358"/>
                </a:lnTo>
                <a:lnTo>
                  <a:pt x="148415" y="151993"/>
                </a:lnTo>
                <a:lnTo>
                  <a:pt x="151980" y="162255"/>
                </a:lnTo>
                <a:lnTo>
                  <a:pt x="2578" y="311099"/>
                </a:lnTo>
                <a:lnTo>
                  <a:pt x="0" y="315086"/>
                </a:lnTo>
                <a:lnTo>
                  <a:pt x="10" y="357225"/>
                </a:lnTo>
                <a:lnTo>
                  <a:pt x="1930" y="366274"/>
                </a:lnTo>
                <a:lnTo>
                  <a:pt x="7138" y="373862"/>
                </a:lnTo>
                <a:lnTo>
                  <a:pt x="14750" y="379059"/>
                </a:lnTo>
                <a:lnTo>
                  <a:pt x="23888" y="380987"/>
                </a:lnTo>
                <a:lnTo>
                  <a:pt x="66154" y="380987"/>
                </a:lnTo>
                <a:lnTo>
                  <a:pt x="70205" y="378447"/>
                </a:lnTo>
                <a:lnTo>
                  <a:pt x="91503" y="357225"/>
                </a:lnTo>
                <a:lnTo>
                  <a:pt x="57708" y="357225"/>
                </a:lnTo>
                <a:lnTo>
                  <a:pt x="23939" y="357174"/>
                </a:lnTo>
                <a:lnTo>
                  <a:pt x="23901" y="323253"/>
                </a:lnTo>
                <a:lnTo>
                  <a:pt x="163309" y="184645"/>
                </a:lnTo>
                <a:lnTo>
                  <a:pt x="180898" y="167170"/>
                </a:lnTo>
                <a:lnTo>
                  <a:pt x="175237" y="156137"/>
                </a:lnTo>
                <a:lnTo>
                  <a:pt x="170981" y="144402"/>
                </a:lnTo>
                <a:lnTo>
                  <a:pt x="168295" y="132012"/>
                </a:lnTo>
                <a:lnTo>
                  <a:pt x="167360" y="119062"/>
                </a:lnTo>
                <a:lnTo>
                  <a:pt x="174876" y="81982"/>
                </a:lnTo>
                <a:lnTo>
                  <a:pt x="195372" y="51706"/>
                </a:lnTo>
                <a:lnTo>
                  <a:pt x="225766" y="31296"/>
                </a:lnTo>
                <a:lnTo>
                  <a:pt x="262978" y="23812"/>
                </a:lnTo>
                <a:lnTo>
                  <a:pt x="331023" y="23812"/>
                </a:lnTo>
                <a:lnTo>
                  <a:pt x="309498" y="9355"/>
                </a:lnTo>
                <a:lnTo>
                  <a:pt x="262978" y="0"/>
                </a:lnTo>
                <a:close/>
              </a:path>
              <a:path w="382904" h="381000">
                <a:moveTo>
                  <a:pt x="214706" y="200837"/>
                </a:moveTo>
                <a:lnTo>
                  <a:pt x="169875" y="245465"/>
                </a:lnTo>
                <a:lnTo>
                  <a:pt x="167360" y="251536"/>
                </a:lnTo>
                <a:lnTo>
                  <a:pt x="167360" y="285749"/>
                </a:lnTo>
                <a:lnTo>
                  <a:pt x="143459" y="285749"/>
                </a:lnTo>
                <a:lnTo>
                  <a:pt x="134155" y="287620"/>
                </a:lnTo>
                <a:lnTo>
                  <a:pt x="126553" y="292720"/>
                </a:lnTo>
                <a:lnTo>
                  <a:pt x="121426" y="300285"/>
                </a:lnTo>
                <a:lnTo>
                  <a:pt x="119545" y="309549"/>
                </a:lnTo>
                <a:lnTo>
                  <a:pt x="119545" y="333374"/>
                </a:lnTo>
                <a:lnTo>
                  <a:pt x="85216" y="333374"/>
                </a:lnTo>
                <a:lnTo>
                  <a:pt x="79133" y="335876"/>
                </a:lnTo>
                <a:lnTo>
                  <a:pt x="57708" y="357225"/>
                </a:lnTo>
                <a:lnTo>
                  <a:pt x="91503" y="357225"/>
                </a:lnTo>
                <a:lnTo>
                  <a:pt x="119545" y="357174"/>
                </a:lnTo>
                <a:lnTo>
                  <a:pt x="128848" y="355304"/>
                </a:lnTo>
                <a:lnTo>
                  <a:pt x="136450" y="350204"/>
                </a:lnTo>
                <a:lnTo>
                  <a:pt x="141578" y="342639"/>
                </a:lnTo>
                <a:lnTo>
                  <a:pt x="143459" y="333374"/>
                </a:lnTo>
                <a:lnTo>
                  <a:pt x="143459" y="309549"/>
                </a:lnTo>
                <a:lnTo>
                  <a:pt x="167360" y="309549"/>
                </a:lnTo>
                <a:lnTo>
                  <a:pt x="176663" y="307679"/>
                </a:lnTo>
                <a:lnTo>
                  <a:pt x="184265" y="302579"/>
                </a:lnTo>
                <a:lnTo>
                  <a:pt x="189393" y="295014"/>
                </a:lnTo>
                <a:lnTo>
                  <a:pt x="191274" y="285749"/>
                </a:lnTo>
                <a:lnTo>
                  <a:pt x="191274" y="257822"/>
                </a:lnTo>
                <a:lnTo>
                  <a:pt x="219595" y="229628"/>
                </a:lnTo>
                <a:lnTo>
                  <a:pt x="305208" y="229628"/>
                </a:lnTo>
                <a:lnTo>
                  <a:pt x="309498" y="228765"/>
                </a:lnTo>
                <a:lnTo>
                  <a:pt x="331013" y="214312"/>
                </a:lnTo>
                <a:lnTo>
                  <a:pt x="262978" y="214312"/>
                </a:lnTo>
                <a:lnTo>
                  <a:pt x="249969" y="213380"/>
                </a:lnTo>
                <a:lnTo>
                  <a:pt x="237532" y="210704"/>
                </a:lnTo>
                <a:lnTo>
                  <a:pt x="225751" y="206463"/>
                </a:lnTo>
                <a:lnTo>
                  <a:pt x="214706" y="200837"/>
                </a:lnTo>
                <a:close/>
              </a:path>
              <a:path w="382904" h="381000">
                <a:moveTo>
                  <a:pt x="305208" y="229628"/>
                </a:moveTo>
                <a:lnTo>
                  <a:pt x="219595" y="229628"/>
                </a:lnTo>
                <a:lnTo>
                  <a:pt x="229903" y="233179"/>
                </a:lnTo>
                <a:lnTo>
                  <a:pt x="240582" y="235853"/>
                </a:lnTo>
                <a:lnTo>
                  <a:pt x="251613" y="237538"/>
                </a:lnTo>
                <a:lnTo>
                  <a:pt x="262978" y="238124"/>
                </a:lnTo>
                <a:lnTo>
                  <a:pt x="305208" y="229628"/>
                </a:lnTo>
                <a:close/>
              </a:path>
              <a:path w="382904" h="381000">
                <a:moveTo>
                  <a:pt x="331023" y="23812"/>
                </a:moveTo>
                <a:lnTo>
                  <a:pt x="262978" y="23812"/>
                </a:lnTo>
                <a:lnTo>
                  <a:pt x="300199" y="31296"/>
                </a:lnTo>
                <a:lnTo>
                  <a:pt x="330596" y="51706"/>
                </a:lnTo>
                <a:lnTo>
                  <a:pt x="351093" y="81982"/>
                </a:lnTo>
                <a:lnTo>
                  <a:pt x="358609" y="119062"/>
                </a:lnTo>
                <a:lnTo>
                  <a:pt x="351085" y="156149"/>
                </a:lnTo>
                <a:lnTo>
                  <a:pt x="330596" y="186413"/>
                </a:lnTo>
                <a:lnTo>
                  <a:pt x="300199" y="206827"/>
                </a:lnTo>
                <a:lnTo>
                  <a:pt x="262978" y="214312"/>
                </a:lnTo>
                <a:lnTo>
                  <a:pt x="331013" y="214312"/>
                </a:lnTo>
                <a:lnTo>
                  <a:pt x="347489" y="203244"/>
                </a:lnTo>
                <a:lnTo>
                  <a:pt x="373105" y="165398"/>
                </a:lnTo>
                <a:lnTo>
                  <a:pt x="382498" y="119062"/>
                </a:lnTo>
                <a:lnTo>
                  <a:pt x="373105" y="72716"/>
                </a:lnTo>
                <a:lnTo>
                  <a:pt x="347489" y="34871"/>
                </a:lnTo>
                <a:lnTo>
                  <a:pt x="331023" y="23812"/>
                </a:lnTo>
                <a:close/>
              </a:path>
              <a:path w="382904" h="381000">
                <a:moveTo>
                  <a:pt x="163360" y="184632"/>
                </a:moveTo>
                <a:close/>
              </a:path>
            </a:pathLst>
          </a:custGeom>
          <a:solidFill>
            <a:srgbClr val="2129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40"/>
          <p:cNvSpPr/>
          <p:nvPr/>
        </p:nvSpPr>
        <p:spPr>
          <a:xfrm>
            <a:off x="5838419" y="3300689"/>
            <a:ext cx="335280" cy="334010"/>
          </a:xfrm>
          <a:custGeom>
            <a:avLst/>
            <a:gdLst/>
            <a:ahLst/>
            <a:cxnLst/>
            <a:rect l="l" t="t" r="r" b="b"/>
            <a:pathLst>
              <a:path w="335279" h="334010">
                <a:moveTo>
                  <a:pt x="239077" y="190499"/>
                </a:moveTo>
                <a:lnTo>
                  <a:pt x="226068" y="189567"/>
                </a:lnTo>
                <a:lnTo>
                  <a:pt x="213631" y="186891"/>
                </a:lnTo>
                <a:lnTo>
                  <a:pt x="201849" y="182650"/>
                </a:lnTo>
                <a:lnTo>
                  <a:pt x="190804" y="177025"/>
                </a:lnTo>
                <a:lnTo>
                  <a:pt x="186689" y="181114"/>
                </a:lnTo>
                <a:lnTo>
                  <a:pt x="173227" y="194500"/>
                </a:lnTo>
                <a:lnTo>
                  <a:pt x="150456" y="217182"/>
                </a:lnTo>
                <a:lnTo>
                  <a:pt x="145973" y="221653"/>
                </a:lnTo>
                <a:lnTo>
                  <a:pt x="143459" y="227723"/>
                </a:lnTo>
                <a:lnTo>
                  <a:pt x="143459" y="234010"/>
                </a:lnTo>
                <a:lnTo>
                  <a:pt x="143459" y="261937"/>
                </a:lnTo>
                <a:lnTo>
                  <a:pt x="119557" y="261937"/>
                </a:lnTo>
                <a:lnTo>
                  <a:pt x="110254" y="263807"/>
                </a:lnTo>
                <a:lnTo>
                  <a:pt x="102652" y="268908"/>
                </a:lnTo>
                <a:lnTo>
                  <a:pt x="97524" y="276473"/>
                </a:lnTo>
                <a:lnTo>
                  <a:pt x="95643" y="285737"/>
                </a:lnTo>
                <a:lnTo>
                  <a:pt x="95643" y="309562"/>
                </a:lnTo>
                <a:lnTo>
                  <a:pt x="67652" y="309562"/>
                </a:lnTo>
                <a:lnTo>
                  <a:pt x="61315" y="309562"/>
                </a:lnTo>
                <a:lnTo>
                  <a:pt x="55232" y="312064"/>
                </a:lnTo>
                <a:lnTo>
                  <a:pt x="50749" y="316534"/>
                </a:lnTo>
                <a:lnTo>
                  <a:pt x="33807" y="333413"/>
                </a:lnTo>
                <a:lnTo>
                  <a:pt x="38" y="333362"/>
                </a:lnTo>
                <a:lnTo>
                  <a:pt x="0" y="299440"/>
                </a:lnTo>
                <a:lnTo>
                  <a:pt x="139420" y="160820"/>
                </a:lnTo>
                <a:lnTo>
                  <a:pt x="156997" y="143357"/>
                </a:lnTo>
                <a:lnTo>
                  <a:pt x="151340" y="132336"/>
                </a:lnTo>
                <a:lnTo>
                  <a:pt x="147080" y="120589"/>
                </a:lnTo>
                <a:lnTo>
                  <a:pt x="144394" y="108199"/>
                </a:lnTo>
                <a:lnTo>
                  <a:pt x="143459" y="95249"/>
                </a:lnTo>
                <a:lnTo>
                  <a:pt x="150975" y="58169"/>
                </a:lnTo>
                <a:lnTo>
                  <a:pt x="171470" y="27893"/>
                </a:lnTo>
                <a:lnTo>
                  <a:pt x="201864" y="7483"/>
                </a:lnTo>
                <a:lnTo>
                  <a:pt x="239077" y="0"/>
                </a:lnTo>
                <a:lnTo>
                  <a:pt x="276297" y="7483"/>
                </a:lnTo>
                <a:lnTo>
                  <a:pt x="306695" y="27893"/>
                </a:lnTo>
                <a:lnTo>
                  <a:pt x="327192" y="58169"/>
                </a:lnTo>
                <a:lnTo>
                  <a:pt x="334708" y="95249"/>
                </a:lnTo>
                <a:lnTo>
                  <a:pt x="327192" y="132324"/>
                </a:lnTo>
                <a:lnTo>
                  <a:pt x="306695" y="162601"/>
                </a:lnTo>
                <a:lnTo>
                  <a:pt x="276297" y="183014"/>
                </a:lnTo>
                <a:lnTo>
                  <a:pt x="239077" y="19049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41"/>
          <p:cNvSpPr/>
          <p:nvPr/>
        </p:nvSpPr>
        <p:spPr>
          <a:xfrm>
            <a:off x="5814518" y="3276876"/>
            <a:ext cx="382905" cy="381000"/>
          </a:xfrm>
          <a:custGeom>
            <a:avLst/>
            <a:gdLst/>
            <a:ahLst/>
            <a:cxnLst/>
            <a:rect l="l" t="t" r="r" b="b"/>
            <a:pathLst>
              <a:path w="382904" h="381000">
                <a:moveTo>
                  <a:pt x="262978" y="0"/>
                </a:moveTo>
                <a:lnTo>
                  <a:pt x="216459" y="9355"/>
                </a:lnTo>
                <a:lnTo>
                  <a:pt x="178468" y="34871"/>
                </a:lnTo>
                <a:lnTo>
                  <a:pt x="152852" y="72716"/>
                </a:lnTo>
                <a:lnTo>
                  <a:pt x="143459" y="119062"/>
                </a:lnTo>
                <a:lnTo>
                  <a:pt x="144045" y="130374"/>
                </a:lnTo>
                <a:lnTo>
                  <a:pt x="145734" y="141358"/>
                </a:lnTo>
                <a:lnTo>
                  <a:pt x="148415" y="151993"/>
                </a:lnTo>
                <a:lnTo>
                  <a:pt x="151980" y="162255"/>
                </a:lnTo>
                <a:lnTo>
                  <a:pt x="6781" y="306920"/>
                </a:lnTo>
                <a:lnTo>
                  <a:pt x="2578" y="311099"/>
                </a:lnTo>
                <a:lnTo>
                  <a:pt x="0" y="315086"/>
                </a:lnTo>
                <a:lnTo>
                  <a:pt x="0" y="321475"/>
                </a:lnTo>
                <a:lnTo>
                  <a:pt x="0" y="357174"/>
                </a:lnTo>
                <a:lnTo>
                  <a:pt x="1930" y="366274"/>
                </a:lnTo>
                <a:lnTo>
                  <a:pt x="7138" y="373862"/>
                </a:lnTo>
                <a:lnTo>
                  <a:pt x="14750" y="379059"/>
                </a:lnTo>
                <a:lnTo>
                  <a:pt x="23888" y="380987"/>
                </a:lnTo>
                <a:lnTo>
                  <a:pt x="59740" y="380987"/>
                </a:lnTo>
                <a:lnTo>
                  <a:pt x="66154" y="380987"/>
                </a:lnTo>
                <a:lnTo>
                  <a:pt x="70205" y="378447"/>
                </a:lnTo>
                <a:lnTo>
                  <a:pt x="74409" y="374281"/>
                </a:lnTo>
                <a:lnTo>
                  <a:pt x="91554" y="357174"/>
                </a:lnTo>
                <a:lnTo>
                  <a:pt x="119545" y="357174"/>
                </a:lnTo>
                <a:lnTo>
                  <a:pt x="128848" y="355304"/>
                </a:lnTo>
                <a:lnTo>
                  <a:pt x="136450" y="350204"/>
                </a:lnTo>
                <a:lnTo>
                  <a:pt x="141578" y="342639"/>
                </a:lnTo>
                <a:lnTo>
                  <a:pt x="143459" y="333374"/>
                </a:lnTo>
                <a:lnTo>
                  <a:pt x="143459" y="309549"/>
                </a:lnTo>
                <a:lnTo>
                  <a:pt x="167360" y="309549"/>
                </a:lnTo>
                <a:lnTo>
                  <a:pt x="176663" y="307679"/>
                </a:lnTo>
                <a:lnTo>
                  <a:pt x="184265" y="302579"/>
                </a:lnTo>
                <a:lnTo>
                  <a:pt x="189393" y="295014"/>
                </a:lnTo>
                <a:lnTo>
                  <a:pt x="191274" y="285749"/>
                </a:lnTo>
                <a:lnTo>
                  <a:pt x="191274" y="257822"/>
                </a:lnTo>
                <a:lnTo>
                  <a:pt x="219595" y="229628"/>
                </a:lnTo>
                <a:lnTo>
                  <a:pt x="229903" y="233179"/>
                </a:lnTo>
                <a:lnTo>
                  <a:pt x="240582" y="235853"/>
                </a:lnTo>
                <a:lnTo>
                  <a:pt x="251613" y="237538"/>
                </a:lnTo>
                <a:lnTo>
                  <a:pt x="262978" y="238124"/>
                </a:lnTo>
                <a:lnTo>
                  <a:pt x="309498" y="228765"/>
                </a:lnTo>
                <a:lnTo>
                  <a:pt x="347489" y="203244"/>
                </a:lnTo>
                <a:lnTo>
                  <a:pt x="373105" y="165398"/>
                </a:lnTo>
                <a:lnTo>
                  <a:pt x="382498" y="119062"/>
                </a:lnTo>
                <a:lnTo>
                  <a:pt x="373105" y="72716"/>
                </a:lnTo>
                <a:lnTo>
                  <a:pt x="347489" y="34871"/>
                </a:lnTo>
                <a:lnTo>
                  <a:pt x="309498" y="9355"/>
                </a:lnTo>
                <a:lnTo>
                  <a:pt x="262978" y="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42"/>
          <p:cNvSpPr/>
          <p:nvPr/>
        </p:nvSpPr>
        <p:spPr>
          <a:xfrm>
            <a:off x="6046157" y="3317417"/>
            <a:ext cx="108204" cy="1094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43"/>
          <p:cNvSpPr/>
          <p:nvPr/>
        </p:nvSpPr>
        <p:spPr>
          <a:xfrm>
            <a:off x="5662873" y="3125238"/>
            <a:ext cx="687705" cy="685800"/>
          </a:xfrm>
          <a:custGeom>
            <a:avLst/>
            <a:gdLst/>
            <a:ahLst/>
            <a:cxnLst/>
            <a:rect l="l" t="t" r="r" b="b"/>
            <a:pathLst>
              <a:path w="687704" h="685800">
                <a:moveTo>
                  <a:pt x="0" y="342900"/>
                </a:moveTo>
                <a:lnTo>
                  <a:pt x="3137" y="296369"/>
                </a:lnTo>
                <a:lnTo>
                  <a:pt x="12275" y="251742"/>
                </a:lnTo>
                <a:lnTo>
                  <a:pt x="27006" y="209426"/>
                </a:lnTo>
                <a:lnTo>
                  <a:pt x="46919" y="169830"/>
                </a:lnTo>
                <a:lnTo>
                  <a:pt x="71605" y="133362"/>
                </a:lnTo>
                <a:lnTo>
                  <a:pt x="100655" y="100431"/>
                </a:lnTo>
                <a:lnTo>
                  <a:pt x="133659" y="71446"/>
                </a:lnTo>
                <a:lnTo>
                  <a:pt x="170208" y="46815"/>
                </a:lnTo>
                <a:lnTo>
                  <a:pt x="209892" y="26946"/>
                </a:lnTo>
                <a:lnTo>
                  <a:pt x="252302" y="12248"/>
                </a:lnTo>
                <a:lnTo>
                  <a:pt x="297028" y="3130"/>
                </a:lnTo>
                <a:lnTo>
                  <a:pt x="343662" y="0"/>
                </a:lnTo>
                <a:lnTo>
                  <a:pt x="390295" y="3130"/>
                </a:lnTo>
                <a:lnTo>
                  <a:pt x="435021" y="12248"/>
                </a:lnTo>
                <a:lnTo>
                  <a:pt x="477431" y="26946"/>
                </a:lnTo>
                <a:lnTo>
                  <a:pt x="517115" y="46815"/>
                </a:lnTo>
                <a:lnTo>
                  <a:pt x="553664" y="71446"/>
                </a:lnTo>
                <a:lnTo>
                  <a:pt x="586668" y="100431"/>
                </a:lnTo>
                <a:lnTo>
                  <a:pt x="615718" y="133362"/>
                </a:lnTo>
                <a:lnTo>
                  <a:pt x="640404" y="169830"/>
                </a:lnTo>
                <a:lnTo>
                  <a:pt x="660317" y="209426"/>
                </a:lnTo>
                <a:lnTo>
                  <a:pt x="675048" y="251742"/>
                </a:lnTo>
                <a:lnTo>
                  <a:pt x="684186" y="296369"/>
                </a:lnTo>
                <a:lnTo>
                  <a:pt x="687324" y="342900"/>
                </a:lnTo>
                <a:lnTo>
                  <a:pt x="684186" y="389430"/>
                </a:lnTo>
                <a:lnTo>
                  <a:pt x="675048" y="434057"/>
                </a:lnTo>
                <a:lnTo>
                  <a:pt x="660317" y="476373"/>
                </a:lnTo>
                <a:lnTo>
                  <a:pt x="640404" y="515969"/>
                </a:lnTo>
                <a:lnTo>
                  <a:pt x="615718" y="552437"/>
                </a:lnTo>
                <a:lnTo>
                  <a:pt x="586668" y="585368"/>
                </a:lnTo>
                <a:lnTo>
                  <a:pt x="553664" y="614353"/>
                </a:lnTo>
                <a:lnTo>
                  <a:pt x="517115" y="638984"/>
                </a:lnTo>
                <a:lnTo>
                  <a:pt x="477431" y="658853"/>
                </a:lnTo>
                <a:lnTo>
                  <a:pt x="435021" y="673551"/>
                </a:lnTo>
                <a:lnTo>
                  <a:pt x="390295" y="682669"/>
                </a:lnTo>
                <a:lnTo>
                  <a:pt x="343662" y="685800"/>
                </a:lnTo>
                <a:lnTo>
                  <a:pt x="297028" y="682669"/>
                </a:lnTo>
                <a:lnTo>
                  <a:pt x="252302" y="673551"/>
                </a:lnTo>
                <a:lnTo>
                  <a:pt x="209892" y="658853"/>
                </a:lnTo>
                <a:lnTo>
                  <a:pt x="170208" y="638984"/>
                </a:lnTo>
                <a:lnTo>
                  <a:pt x="133659" y="614353"/>
                </a:lnTo>
                <a:lnTo>
                  <a:pt x="100655" y="585368"/>
                </a:lnTo>
                <a:lnTo>
                  <a:pt x="71605" y="552437"/>
                </a:lnTo>
                <a:lnTo>
                  <a:pt x="46919" y="515969"/>
                </a:lnTo>
                <a:lnTo>
                  <a:pt x="27006" y="476373"/>
                </a:lnTo>
                <a:lnTo>
                  <a:pt x="12275" y="434057"/>
                </a:lnTo>
                <a:lnTo>
                  <a:pt x="3137" y="389430"/>
                </a:lnTo>
                <a:lnTo>
                  <a:pt x="0" y="342900"/>
                </a:lnTo>
                <a:close/>
              </a:path>
            </a:pathLst>
          </a:custGeom>
          <a:ln w="25908">
            <a:solidFill>
              <a:srgbClr val="4352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44"/>
          <p:cNvSpPr/>
          <p:nvPr/>
        </p:nvSpPr>
        <p:spPr>
          <a:xfrm>
            <a:off x="5869377" y="4471695"/>
            <a:ext cx="271780" cy="394970"/>
          </a:xfrm>
          <a:custGeom>
            <a:avLst/>
            <a:gdLst/>
            <a:ahLst/>
            <a:cxnLst/>
            <a:rect l="l" t="t" r="r" b="b"/>
            <a:pathLst>
              <a:path w="271779" h="394970">
                <a:moveTo>
                  <a:pt x="135635" y="0"/>
                </a:moveTo>
                <a:lnTo>
                  <a:pt x="92761" y="6916"/>
                </a:lnTo>
                <a:lnTo>
                  <a:pt x="55527" y="26177"/>
                </a:lnTo>
                <a:lnTo>
                  <a:pt x="26167" y="55547"/>
                </a:lnTo>
                <a:lnTo>
                  <a:pt x="6914" y="92790"/>
                </a:lnTo>
                <a:lnTo>
                  <a:pt x="0" y="135674"/>
                </a:lnTo>
                <a:lnTo>
                  <a:pt x="7364" y="173380"/>
                </a:lnTo>
                <a:lnTo>
                  <a:pt x="24807" y="211316"/>
                </a:lnTo>
                <a:lnTo>
                  <a:pt x="45414" y="248738"/>
                </a:lnTo>
                <a:lnTo>
                  <a:pt x="62026" y="284378"/>
                </a:lnTo>
                <a:lnTo>
                  <a:pt x="76754" y="330921"/>
                </a:lnTo>
                <a:lnTo>
                  <a:pt x="88730" y="365413"/>
                </a:lnTo>
                <a:lnTo>
                  <a:pt x="105823" y="387159"/>
                </a:lnTo>
                <a:lnTo>
                  <a:pt x="135635" y="394690"/>
                </a:lnTo>
                <a:lnTo>
                  <a:pt x="165766" y="387190"/>
                </a:lnTo>
                <a:lnTo>
                  <a:pt x="179269" y="370027"/>
                </a:lnTo>
                <a:lnTo>
                  <a:pt x="135635" y="370027"/>
                </a:lnTo>
                <a:lnTo>
                  <a:pt x="127412" y="369586"/>
                </a:lnTo>
                <a:lnTo>
                  <a:pt x="121027" y="367568"/>
                </a:lnTo>
                <a:lnTo>
                  <a:pt x="115790" y="362928"/>
                </a:lnTo>
                <a:lnTo>
                  <a:pt x="111010" y="354622"/>
                </a:lnTo>
                <a:lnTo>
                  <a:pt x="163271" y="348081"/>
                </a:lnTo>
                <a:lnTo>
                  <a:pt x="188793" y="348081"/>
                </a:lnTo>
                <a:lnTo>
                  <a:pt x="190587" y="342849"/>
                </a:lnTo>
                <a:lnTo>
                  <a:pt x="106451" y="342849"/>
                </a:lnTo>
                <a:lnTo>
                  <a:pt x="104279" y="336524"/>
                </a:lnTo>
                <a:lnTo>
                  <a:pt x="101930" y="329133"/>
                </a:lnTo>
                <a:lnTo>
                  <a:pt x="98971" y="319100"/>
                </a:lnTo>
                <a:lnTo>
                  <a:pt x="175285" y="309575"/>
                </a:lnTo>
                <a:lnTo>
                  <a:pt x="201390" y="309575"/>
                </a:lnTo>
                <a:lnTo>
                  <a:pt x="202125" y="307238"/>
                </a:lnTo>
                <a:lnTo>
                  <a:pt x="95389" y="307238"/>
                </a:lnTo>
                <a:lnTo>
                  <a:pt x="93154" y="299821"/>
                </a:lnTo>
                <a:lnTo>
                  <a:pt x="90614" y="291972"/>
                </a:lnTo>
                <a:lnTo>
                  <a:pt x="87795" y="283692"/>
                </a:lnTo>
                <a:lnTo>
                  <a:pt x="209675" y="283692"/>
                </a:lnTo>
                <a:lnTo>
                  <a:pt x="221147" y="259029"/>
                </a:lnTo>
                <a:lnTo>
                  <a:pt x="78155" y="259029"/>
                </a:lnTo>
                <a:lnTo>
                  <a:pt x="73114" y="248607"/>
                </a:lnTo>
                <a:lnTo>
                  <a:pt x="68184" y="239075"/>
                </a:lnTo>
                <a:lnTo>
                  <a:pt x="62819" y="229166"/>
                </a:lnTo>
                <a:lnTo>
                  <a:pt x="57365" y="219341"/>
                </a:lnTo>
                <a:lnTo>
                  <a:pt x="45465" y="197644"/>
                </a:lnTo>
                <a:lnTo>
                  <a:pt x="34949" y="176044"/>
                </a:lnTo>
                <a:lnTo>
                  <a:pt x="27499" y="155278"/>
                </a:lnTo>
                <a:lnTo>
                  <a:pt x="24650" y="135674"/>
                </a:lnTo>
                <a:lnTo>
                  <a:pt x="33385" y="92504"/>
                </a:lnTo>
                <a:lnTo>
                  <a:pt x="57192" y="57213"/>
                </a:lnTo>
                <a:lnTo>
                  <a:pt x="92475" y="33400"/>
                </a:lnTo>
                <a:lnTo>
                  <a:pt x="135635" y="24663"/>
                </a:lnTo>
                <a:lnTo>
                  <a:pt x="212811" y="24663"/>
                </a:lnTo>
                <a:lnTo>
                  <a:pt x="178505" y="6916"/>
                </a:lnTo>
                <a:lnTo>
                  <a:pt x="135635" y="0"/>
                </a:lnTo>
                <a:close/>
              </a:path>
              <a:path w="271779" h="394970">
                <a:moveTo>
                  <a:pt x="188793" y="348081"/>
                </a:moveTo>
                <a:lnTo>
                  <a:pt x="163271" y="348081"/>
                </a:lnTo>
                <a:lnTo>
                  <a:pt x="157806" y="360115"/>
                </a:lnTo>
                <a:lnTo>
                  <a:pt x="152072" y="366702"/>
                </a:lnTo>
                <a:lnTo>
                  <a:pt x="145029" y="369466"/>
                </a:lnTo>
                <a:lnTo>
                  <a:pt x="135635" y="370027"/>
                </a:lnTo>
                <a:lnTo>
                  <a:pt x="179269" y="370027"/>
                </a:lnTo>
                <a:lnTo>
                  <a:pt x="182816" y="365518"/>
                </a:lnTo>
                <a:lnTo>
                  <a:pt x="188793" y="348081"/>
                </a:lnTo>
                <a:close/>
              </a:path>
              <a:path w="271779" h="394970">
                <a:moveTo>
                  <a:pt x="201390" y="309575"/>
                </a:moveTo>
                <a:lnTo>
                  <a:pt x="175285" y="309575"/>
                </a:lnTo>
                <a:lnTo>
                  <a:pt x="174205" y="313207"/>
                </a:lnTo>
                <a:lnTo>
                  <a:pt x="173037" y="317042"/>
                </a:lnTo>
                <a:lnTo>
                  <a:pt x="170408" y="326021"/>
                </a:lnTo>
                <a:lnTo>
                  <a:pt x="167601" y="335191"/>
                </a:lnTo>
                <a:lnTo>
                  <a:pt x="106451" y="342849"/>
                </a:lnTo>
                <a:lnTo>
                  <a:pt x="190587" y="342849"/>
                </a:lnTo>
                <a:lnTo>
                  <a:pt x="194736" y="330729"/>
                </a:lnTo>
                <a:lnTo>
                  <a:pt x="201390" y="309575"/>
                </a:lnTo>
                <a:close/>
              </a:path>
              <a:path w="271779" h="394970">
                <a:moveTo>
                  <a:pt x="209675" y="283692"/>
                </a:moveTo>
                <a:lnTo>
                  <a:pt x="183565" y="283692"/>
                </a:lnTo>
                <a:lnTo>
                  <a:pt x="180530" y="292557"/>
                </a:lnTo>
                <a:lnTo>
                  <a:pt x="179209" y="296748"/>
                </a:lnTo>
                <a:lnTo>
                  <a:pt x="95389" y="307238"/>
                </a:lnTo>
                <a:lnTo>
                  <a:pt x="202125" y="307238"/>
                </a:lnTo>
                <a:lnTo>
                  <a:pt x="209232" y="284645"/>
                </a:lnTo>
                <a:lnTo>
                  <a:pt x="209675" y="283692"/>
                </a:lnTo>
                <a:close/>
              </a:path>
              <a:path w="271779" h="394970">
                <a:moveTo>
                  <a:pt x="212811" y="24663"/>
                </a:moveTo>
                <a:lnTo>
                  <a:pt x="135635" y="24663"/>
                </a:lnTo>
                <a:lnTo>
                  <a:pt x="178789" y="33400"/>
                </a:lnTo>
                <a:lnTo>
                  <a:pt x="214068" y="57213"/>
                </a:lnTo>
                <a:lnTo>
                  <a:pt x="237873" y="92504"/>
                </a:lnTo>
                <a:lnTo>
                  <a:pt x="246608" y="135674"/>
                </a:lnTo>
                <a:lnTo>
                  <a:pt x="243757" y="155194"/>
                </a:lnTo>
                <a:lnTo>
                  <a:pt x="236243" y="176112"/>
                </a:lnTo>
                <a:lnTo>
                  <a:pt x="225777" y="197660"/>
                </a:lnTo>
                <a:lnTo>
                  <a:pt x="213867" y="219481"/>
                </a:lnTo>
                <a:lnTo>
                  <a:pt x="208460" y="229286"/>
                </a:lnTo>
                <a:lnTo>
                  <a:pt x="203139" y="239160"/>
                </a:lnTo>
                <a:lnTo>
                  <a:pt x="198023" y="249081"/>
                </a:lnTo>
                <a:lnTo>
                  <a:pt x="193230" y="259029"/>
                </a:lnTo>
                <a:lnTo>
                  <a:pt x="221147" y="259029"/>
                </a:lnTo>
                <a:lnTo>
                  <a:pt x="226005" y="248607"/>
                </a:lnTo>
                <a:lnTo>
                  <a:pt x="246481" y="211264"/>
                </a:lnTo>
                <a:lnTo>
                  <a:pt x="263914" y="173238"/>
                </a:lnTo>
                <a:lnTo>
                  <a:pt x="271271" y="135674"/>
                </a:lnTo>
                <a:lnTo>
                  <a:pt x="264356" y="92790"/>
                </a:lnTo>
                <a:lnTo>
                  <a:pt x="245100" y="55547"/>
                </a:lnTo>
                <a:lnTo>
                  <a:pt x="215738" y="26177"/>
                </a:lnTo>
                <a:lnTo>
                  <a:pt x="212811" y="24663"/>
                </a:lnTo>
                <a:close/>
              </a:path>
            </a:pathLst>
          </a:custGeom>
          <a:solidFill>
            <a:srgbClr val="2129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45"/>
          <p:cNvSpPr/>
          <p:nvPr/>
        </p:nvSpPr>
        <p:spPr>
          <a:xfrm>
            <a:off x="5924235" y="4528080"/>
            <a:ext cx="92963" cy="914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6"/>
          <p:cNvSpPr/>
          <p:nvPr/>
        </p:nvSpPr>
        <p:spPr>
          <a:xfrm>
            <a:off x="5662873" y="4327674"/>
            <a:ext cx="687705" cy="685800"/>
          </a:xfrm>
          <a:custGeom>
            <a:avLst/>
            <a:gdLst/>
            <a:ahLst/>
            <a:cxnLst/>
            <a:rect l="l" t="t" r="r" b="b"/>
            <a:pathLst>
              <a:path w="687704" h="685800">
                <a:moveTo>
                  <a:pt x="0" y="342899"/>
                </a:moveTo>
                <a:lnTo>
                  <a:pt x="3137" y="296369"/>
                </a:lnTo>
                <a:lnTo>
                  <a:pt x="12275" y="251742"/>
                </a:lnTo>
                <a:lnTo>
                  <a:pt x="27006" y="209426"/>
                </a:lnTo>
                <a:lnTo>
                  <a:pt x="46919" y="169830"/>
                </a:lnTo>
                <a:lnTo>
                  <a:pt x="71605" y="133362"/>
                </a:lnTo>
                <a:lnTo>
                  <a:pt x="100655" y="100431"/>
                </a:lnTo>
                <a:lnTo>
                  <a:pt x="133659" y="71446"/>
                </a:lnTo>
                <a:lnTo>
                  <a:pt x="170208" y="46815"/>
                </a:lnTo>
                <a:lnTo>
                  <a:pt x="209892" y="26946"/>
                </a:lnTo>
                <a:lnTo>
                  <a:pt x="252302" y="12248"/>
                </a:lnTo>
                <a:lnTo>
                  <a:pt x="297028" y="3130"/>
                </a:lnTo>
                <a:lnTo>
                  <a:pt x="343662" y="0"/>
                </a:lnTo>
                <a:lnTo>
                  <a:pt x="390295" y="3130"/>
                </a:lnTo>
                <a:lnTo>
                  <a:pt x="435021" y="12248"/>
                </a:lnTo>
                <a:lnTo>
                  <a:pt x="477431" y="26946"/>
                </a:lnTo>
                <a:lnTo>
                  <a:pt x="517115" y="46815"/>
                </a:lnTo>
                <a:lnTo>
                  <a:pt x="553664" y="71446"/>
                </a:lnTo>
                <a:lnTo>
                  <a:pt x="586668" y="100431"/>
                </a:lnTo>
                <a:lnTo>
                  <a:pt x="615718" y="133362"/>
                </a:lnTo>
                <a:lnTo>
                  <a:pt x="640404" y="169830"/>
                </a:lnTo>
                <a:lnTo>
                  <a:pt x="660317" y="209426"/>
                </a:lnTo>
                <a:lnTo>
                  <a:pt x="675048" y="251742"/>
                </a:lnTo>
                <a:lnTo>
                  <a:pt x="684186" y="296369"/>
                </a:lnTo>
                <a:lnTo>
                  <a:pt x="687324" y="342899"/>
                </a:lnTo>
                <a:lnTo>
                  <a:pt x="684186" y="389430"/>
                </a:lnTo>
                <a:lnTo>
                  <a:pt x="675048" y="434057"/>
                </a:lnTo>
                <a:lnTo>
                  <a:pt x="660317" y="476373"/>
                </a:lnTo>
                <a:lnTo>
                  <a:pt x="640404" y="515969"/>
                </a:lnTo>
                <a:lnTo>
                  <a:pt x="615718" y="552437"/>
                </a:lnTo>
                <a:lnTo>
                  <a:pt x="586668" y="585368"/>
                </a:lnTo>
                <a:lnTo>
                  <a:pt x="553664" y="614353"/>
                </a:lnTo>
                <a:lnTo>
                  <a:pt x="517115" y="638984"/>
                </a:lnTo>
                <a:lnTo>
                  <a:pt x="477431" y="658853"/>
                </a:lnTo>
                <a:lnTo>
                  <a:pt x="435021" y="673551"/>
                </a:lnTo>
                <a:lnTo>
                  <a:pt x="390295" y="682669"/>
                </a:lnTo>
                <a:lnTo>
                  <a:pt x="343662" y="685799"/>
                </a:lnTo>
                <a:lnTo>
                  <a:pt x="297028" y="682669"/>
                </a:lnTo>
                <a:lnTo>
                  <a:pt x="252302" y="673551"/>
                </a:lnTo>
                <a:lnTo>
                  <a:pt x="209892" y="658853"/>
                </a:lnTo>
                <a:lnTo>
                  <a:pt x="170208" y="638984"/>
                </a:lnTo>
                <a:lnTo>
                  <a:pt x="133659" y="614353"/>
                </a:lnTo>
                <a:lnTo>
                  <a:pt x="100655" y="585368"/>
                </a:lnTo>
                <a:lnTo>
                  <a:pt x="71605" y="552437"/>
                </a:lnTo>
                <a:lnTo>
                  <a:pt x="46919" y="515969"/>
                </a:lnTo>
                <a:lnTo>
                  <a:pt x="27006" y="476373"/>
                </a:lnTo>
                <a:lnTo>
                  <a:pt x="12275" y="434057"/>
                </a:lnTo>
                <a:lnTo>
                  <a:pt x="3137" y="389430"/>
                </a:lnTo>
                <a:lnTo>
                  <a:pt x="0" y="342899"/>
                </a:lnTo>
                <a:close/>
              </a:path>
            </a:pathLst>
          </a:custGeom>
          <a:ln w="25908">
            <a:solidFill>
              <a:srgbClr val="43525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7"/>
          <p:cNvSpPr txBox="1"/>
          <p:nvPr/>
        </p:nvSpPr>
        <p:spPr>
          <a:xfrm>
            <a:off x="6782559" y="1785727"/>
            <a:ext cx="3073400" cy="117981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14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内嵌式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，直接把</a:t>
            </a:r>
            <a:r>
              <a:rPr lang="en-US" altLang="zh-CN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代码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写入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</a:t>
            </a:r>
            <a:r>
              <a:rPr lang="zh-CN" altLang="en-US"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中。</a:t>
            </a:r>
            <a:endParaRPr lang="en-US" alt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sz="1400" b="1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&lt;p style="color:red";font-size:12px&gt;</a:t>
            </a:r>
            <a:endParaRPr lang="en-US" sz="1400" b="1"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1400" b="1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这里文字是红色。</a:t>
            </a:r>
            <a:endParaRPr lang="en-US" altLang="zh-CN" sz="1400" b="1">
              <a:latin typeface="华文楷体" panose="02010600040101010101" pitchFamily="2" charset="-122"/>
              <a:ea typeface="华文楷体" panose="02010600040101010101" pitchFamily="2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1400" b="1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&lt;/</a:t>
            </a:r>
            <a:r>
              <a:rPr lang="en-US" sz="1400" b="1">
                <a:latin typeface="华文楷体" panose="02010600040101010101" pitchFamily="2" charset="-122"/>
                <a:ea typeface="华文楷体" panose="02010600040101010101" pitchFamily="2" charset="-122"/>
                <a:cs typeface="微软雅黑" panose="020B0503020204020204" charset="-122"/>
              </a:rPr>
              <a:t>p&gt;</a:t>
            </a:r>
            <a:endParaRPr sz="19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70925" y="2965509"/>
            <a:ext cx="37642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内联式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样式，就是把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样式代码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写在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&lt;style type="text/css"&gt;&lt;/style&gt;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之间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200" b="1">
                <a:latin typeface="华文楷体" panose="02010600040101010101" pitchFamily="2" charset="-122"/>
                <a:ea typeface="华文楷体" panose="02010600040101010101" pitchFamily="2" charset="-122"/>
              </a:rPr>
              <a:t>&lt;style type="text/css"&gt;</a:t>
            </a:r>
            <a:endParaRPr lang="en-US" altLang="zh-CN" sz="12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1200" b="1">
                <a:latin typeface="华文楷体" panose="02010600040101010101" pitchFamily="2" charset="-122"/>
                <a:ea typeface="华文楷体" panose="02010600040101010101" pitchFamily="2" charset="-122"/>
              </a:rPr>
              <a:t>   span{</a:t>
            </a:r>
            <a:endParaRPr lang="en-US" altLang="zh-CN" sz="12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1200" b="1">
                <a:latin typeface="华文楷体" panose="02010600040101010101" pitchFamily="2" charset="-122"/>
                <a:ea typeface="华文楷体" panose="02010600040101010101" pitchFamily="2" charset="-122"/>
              </a:rPr>
              <a:t>     color:red;</a:t>
            </a:r>
            <a:endParaRPr lang="en-US" altLang="zh-CN" sz="12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1200" b="1">
                <a:latin typeface="华文楷体" panose="02010600040101010101" pitchFamily="2" charset="-122"/>
                <a:ea typeface="华文楷体" panose="02010600040101010101" pitchFamily="2" charset="-122"/>
              </a:rPr>
              <a:t>    }</a:t>
            </a:r>
            <a:endParaRPr lang="en-US" altLang="zh-CN" sz="12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1200" b="1">
                <a:latin typeface="华文楷体" panose="02010600040101010101" pitchFamily="2" charset="-122"/>
                <a:ea typeface="华文楷体" panose="02010600040101010101" pitchFamily="2" charset="-122"/>
              </a:rPr>
              <a:t>  &lt;/style&gt;</a:t>
            </a:r>
            <a:endParaRPr lang="zh-CN" altLang="en-US" sz="12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56664" y="4350504"/>
            <a:ext cx="424988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外联式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样式就是把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写入一个单独的外部文件中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，这个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样式文件以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.css”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为扩展名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，在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`&lt;head&gt;`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内（不是在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`&lt;style&gt;`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标签内）使用</a:t>
            </a:r>
            <a:r>
              <a:rPr lang="en-US" altLang="zh-CN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`&lt;link&gt;`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标签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样式文件</a:t>
            </a: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链接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en-US" altLang="zh-CN" sz="1200" b="1"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</a:rPr>
              <a:t>文件内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300" b="1">
                <a:latin typeface="华文楷体" panose="02010600040101010101" pitchFamily="2" charset="-122"/>
                <a:ea typeface="华文楷体" panose="02010600040101010101" pitchFamily="2" charset="-122"/>
              </a:rPr>
              <a:t>&lt;link href="base.css" rel="stylesheet" type="text/css" /&gt;</a:t>
            </a:r>
            <a:endParaRPr lang="zh-CN" altLang="en-US" sz="13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647" y="788908"/>
            <a:ext cx="9921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引入</a:t>
            </a:r>
            <a:r>
              <a:rPr lang="en-US" altLang="zh-CN" sz="6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css </a:t>
            </a:r>
            <a:r>
              <a:rPr lang="zh-CN" altLang="en-US" sz="6000" b="1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</a:rPr>
              <a:t>样式的方式有哪些？</a:t>
            </a:r>
            <a:endParaRPr lang="zh-CN" altLang="en-US" sz="6000" b="1">
              <a:solidFill>
                <a:srgbClr val="92D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" grpId="0"/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482221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b="1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css</a:t>
            </a:r>
            <a:r>
              <a:rPr lang="zh-CN" altLang="en-US" sz="2400" b="1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样式引入的优缺点</a:t>
            </a:r>
            <a:endParaRPr lang="en-US" altLang="zh-CN" sz="2400" b="1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01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7222674" y="-19380"/>
            <a:ext cx="1235477" cy="575656"/>
          </a:xfrm>
          <a:custGeom>
            <a:avLst/>
            <a:gdLst>
              <a:gd name="connsiteX0" fmla="*/ 0 w 1235477"/>
              <a:gd name="connsiteY0" fmla="*/ 0 h 575656"/>
              <a:gd name="connsiteX1" fmla="*/ 1235477 w 1235477"/>
              <a:gd name="connsiteY1" fmla="*/ 0 h 575656"/>
              <a:gd name="connsiteX2" fmla="*/ 1235477 w 1235477"/>
              <a:gd name="connsiteY2" fmla="*/ 375238 h 575656"/>
              <a:gd name="connsiteX3" fmla="*/ 1230039 w 1235477"/>
              <a:gd name="connsiteY3" fmla="*/ 421194 h 575656"/>
              <a:gd name="connsiteX4" fmla="*/ 1214547 w 1235477"/>
              <a:gd name="connsiteY4" fmla="*/ 463379 h 575656"/>
              <a:gd name="connsiteX5" fmla="*/ 1190239 w 1235477"/>
              <a:gd name="connsiteY5" fmla="*/ 500592 h 575656"/>
              <a:gd name="connsiteX6" fmla="*/ 1158352 w 1235477"/>
              <a:gd name="connsiteY6" fmla="*/ 531628 h 575656"/>
              <a:gd name="connsiteX7" fmla="*/ 1120119 w 1235477"/>
              <a:gd name="connsiteY7" fmla="*/ 555287 h 575656"/>
              <a:gd name="connsiteX8" fmla="*/ 1076778 w 1235477"/>
              <a:gd name="connsiteY8" fmla="*/ 570364 h 575656"/>
              <a:gd name="connsiteX9" fmla="*/ 1029564 w 1235477"/>
              <a:gd name="connsiteY9" fmla="*/ 575656 h 575656"/>
              <a:gd name="connsiteX10" fmla="*/ 205913 w 1235477"/>
              <a:gd name="connsiteY10" fmla="*/ 575656 h 575656"/>
              <a:gd name="connsiteX11" fmla="*/ 158698 w 1235477"/>
              <a:gd name="connsiteY11" fmla="*/ 570364 h 575656"/>
              <a:gd name="connsiteX12" fmla="*/ 115357 w 1235477"/>
              <a:gd name="connsiteY12" fmla="*/ 555287 h 575656"/>
              <a:gd name="connsiteX13" fmla="*/ 77125 w 1235477"/>
              <a:gd name="connsiteY13" fmla="*/ 531628 h 575656"/>
              <a:gd name="connsiteX14" fmla="*/ 45237 w 1235477"/>
              <a:gd name="connsiteY14" fmla="*/ 500592 h 575656"/>
              <a:gd name="connsiteX15" fmla="*/ 20929 w 1235477"/>
              <a:gd name="connsiteY15" fmla="*/ 463379 h 575656"/>
              <a:gd name="connsiteX16" fmla="*/ 5438 w 1235477"/>
              <a:gd name="connsiteY16" fmla="*/ 421194 h 575656"/>
              <a:gd name="connsiteX17" fmla="*/ 0 w 1235477"/>
              <a:gd name="connsiteY17" fmla="*/ 375238 h 57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5656">
                <a:moveTo>
                  <a:pt x="0" y="0"/>
                </a:moveTo>
                <a:lnTo>
                  <a:pt x="1235477" y="0"/>
                </a:lnTo>
                <a:lnTo>
                  <a:pt x="1235477" y="375238"/>
                </a:lnTo>
                <a:lnTo>
                  <a:pt x="1230039" y="421194"/>
                </a:lnTo>
                <a:lnTo>
                  <a:pt x="1214547" y="463379"/>
                </a:lnTo>
                <a:lnTo>
                  <a:pt x="1190239" y="500592"/>
                </a:lnTo>
                <a:lnTo>
                  <a:pt x="1158352" y="531628"/>
                </a:lnTo>
                <a:lnTo>
                  <a:pt x="1120119" y="555287"/>
                </a:lnTo>
                <a:lnTo>
                  <a:pt x="1076778" y="570364"/>
                </a:lnTo>
                <a:lnTo>
                  <a:pt x="1029564" y="575656"/>
                </a:lnTo>
                <a:lnTo>
                  <a:pt x="205913" y="575656"/>
                </a:lnTo>
                <a:lnTo>
                  <a:pt x="158698" y="570364"/>
                </a:lnTo>
                <a:lnTo>
                  <a:pt x="115357" y="555287"/>
                </a:lnTo>
                <a:lnTo>
                  <a:pt x="77125" y="531628"/>
                </a:lnTo>
                <a:lnTo>
                  <a:pt x="45237" y="500592"/>
                </a:lnTo>
                <a:lnTo>
                  <a:pt x="20929" y="463379"/>
                </a:lnTo>
                <a:lnTo>
                  <a:pt x="5438" y="421194"/>
                </a:lnTo>
                <a:lnTo>
                  <a:pt x="0" y="375238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任意多边形: 形状 47"/>
          <p:cNvSpPr/>
          <p:nvPr/>
        </p:nvSpPr>
        <p:spPr>
          <a:xfrm>
            <a:off x="7164763" y="-19380"/>
            <a:ext cx="1235477" cy="536032"/>
          </a:xfrm>
          <a:custGeom>
            <a:avLst/>
            <a:gdLst>
              <a:gd name="connsiteX0" fmla="*/ 0 w 1235477"/>
              <a:gd name="connsiteY0" fmla="*/ 0 h 536032"/>
              <a:gd name="connsiteX1" fmla="*/ 1235477 w 1235477"/>
              <a:gd name="connsiteY1" fmla="*/ 0 h 536032"/>
              <a:gd name="connsiteX2" fmla="*/ 1235477 w 1235477"/>
              <a:gd name="connsiteY2" fmla="*/ 335614 h 536032"/>
              <a:gd name="connsiteX3" fmla="*/ 1230039 w 1235477"/>
              <a:gd name="connsiteY3" fmla="*/ 381570 h 536032"/>
              <a:gd name="connsiteX4" fmla="*/ 1214547 w 1235477"/>
              <a:gd name="connsiteY4" fmla="*/ 423755 h 536032"/>
              <a:gd name="connsiteX5" fmla="*/ 1190239 w 1235477"/>
              <a:gd name="connsiteY5" fmla="*/ 460968 h 536032"/>
              <a:gd name="connsiteX6" fmla="*/ 1158352 w 1235477"/>
              <a:gd name="connsiteY6" fmla="*/ 492004 h 536032"/>
              <a:gd name="connsiteX7" fmla="*/ 1120119 w 1235477"/>
              <a:gd name="connsiteY7" fmla="*/ 515663 h 536032"/>
              <a:gd name="connsiteX8" fmla="*/ 1076778 w 1235477"/>
              <a:gd name="connsiteY8" fmla="*/ 530740 h 536032"/>
              <a:gd name="connsiteX9" fmla="*/ 1029564 w 1235477"/>
              <a:gd name="connsiteY9" fmla="*/ 536032 h 536032"/>
              <a:gd name="connsiteX10" fmla="*/ 205913 w 1235477"/>
              <a:gd name="connsiteY10" fmla="*/ 536032 h 536032"/>
              <a:gd name="connsiteX11" fmla="*/ 158698 w 1235477"/>
              <a:gd name="connsiteY11" fmla="*/ 530740 h 536032"/>
              <a:gd name="connsiteX12" fmla="*/ 115357 w 1235477"/>
              <a:gd name="connsiteY12" fmla="*/ 515663 h 536032"/>
              <a:gd name="connsiteX13" fmla="*/ 77125 w 1235477"/>
              <a:gd name="connsiteY13" fmla="*/ 492004 h 536032"/>
              <a:gd name="connsiteX14" fmla="*/ 45237 w 1235477"/>
              <a:gd name="connsiteY14" fmla="*/ 460968 h 536032"/>
              <a:gd name="connsiteX15" fmla="*/ 20929 w 1235477"/>
              <a:gd name="connsiteY15" fmla="*/ 423755 h 536032"/>
              <a:gd name="connsiteX16" fmla="*/ 5438 w 1235477"/>
              <a:gd name="connsiteY16" fmla="*/ 381570 h 536032"/>
              <a:gd name="connsiteX17" fmla="*/ 0 w 1235477"/>
              <a:gd name="connsiteY17" fmla="*/ 335614 h 53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6032">
                <a:moveTo>
                  <a:pt x="0" y="0"/>
                </a:moveTo>
                <a:lnTo>
                  <a:pt x="1235477" y="0"/>
                </a:lnTo>
                <a:lnTo>
                  <a:pt x="1235477" y="335614"/>
                </a:lnTo>
                <a:lnTo>
                  <a:pt x="1230039" y="381570"/>
                </a:lnTo>
                <a:lnTo>
                  <a:pt x="1214547" y="423755"/>
                </a:lnTo>
                <a:lnTo>
                  <a:pt x="1190239" y="460968"/>
                </a:lnTo>
                <a:lnTo>
                  <a:pt x="1158352" y="492004"/>
                </a:lnTo>
                <a:lnTo>
                  <a:pt x="1120119" y="515663"/>
                </a:lnTo>
                <a:lnTo>
                  <a:pt x="1076778" y="530740"/>
                </a:lnTo>
                <a:lnTo>
                  <a:pt x="1029564" y="536032"/>
                </a:lnTo>
                <a:lnTo>
                  <a:pt x="205913" y="536032"/>
                </a:lnTo>
                <a:lnTo>
                  <a:pt x="158698" y="530740"/>
                </a:lnTo>
                <a:lnTo>
                  <a:pt x="115357" y="515663"/>
                </a:lnTo>
                <a:lnTo>
                  <a:pt x="77125" y="492004"/>
                </a:lnTo>
                <a:lnTo>
                  <a:pt x="45237" y="460968"/>
                </a:lnTo>
                <a:lnTo>
                  <a:pt x="20929" y="423755"/>
                </a:lnTo>
                <a:lnTo>
                  <a:pt x="5438" y="381570"/>
                </a:lnTo>
                <a:lnTo>
                  <a:pt x="0" y="335614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任意多边形: 形状 53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任意多边形: 形状 51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任意多边形: 形状 45"/>
          <p:cNvSpPr/>
          <p:nvPr/>
        </p:nvSpPr>
        <p:spPr>
          <a:xfrm>
            <a:off x="5603469" y="-19380"/>
            <a:ext cx="1235478" cy="955138"/>
          </a:xfrm>
          <a:custGeom>
            <a:avLst/>
            <a:gdLst>
              <a:gd name="connsiteX0" fmla="*/ 0 w 1235478"/>
              <a:gd name="connsiteY0" fmla="*/ 0 h 955138"/>
              <a:gd name="connsiteX1" fmla="*/ 1235478 w 1235478"/>
              <a:gd name="connsiteY1" fmla="*/ 0 h 955138"/>
              <a:gd name="connsiteX2" fmla="*/ 1235478 w 1235478"/>
              <a:gd name="connsiteY2" fmla="*/ 754720 h 955138"/>
              <a:gd name="connsiteX3" fmla="*/ 1230040 w 1235478"/>
              <a:gd name="connsiteY3" fmla="*/ 800676 h 955138"/>
              <a:gd name="connsiteX4" fmla="*/ 1214548 w 1235478"/>
              <a:gd name="connsiteY4" fmla="*/ 842861 h 955138"/>
              <a:gd name="connsiteX5" fmla="*/ 1190240 w 1235478"/>
              <a:gd name="connsiteY5" fmla="*/ 880074 h 955138"/>
              <a:gd name="connsiteX6" fmla="*/ 1158353 w 1235478"/>
              <a:gd name="connsiteY6" fmla="*/ 911110 h 955138"/>
              <a:gd name="connsiteX7" fmla="*/ 1120120 w 1235478"/>
              <a:gd name="connsiteY7" fmla="*/ 934769 h 955138"/>
              <a:gd name="connsiteX8" fmla="*/ 1076779 w 1235478"/>
              <a:gd name="connsiteY8" fmla="*/ 949846 h 955138"/>
              <a:gd name="connsiteX9" fmla="*/ 1029565 w 1235478"/>
              <a:gd name="connsiteY9" fmla="*/ 955138 h 955138"/>
              <a:gd name="connsiteX10" fmla="*/ 205913 w 1235478"/>
              <a:gd name="connsiteY10" fmla="*/ 955138 h 955138"/>
              <a:gd name="connsiteX11" fmla="*/ 158699 w 1235478"/>
              <a:gd name="connsiteY11" fmla="*/ 949846 h 955138"/>
              <a:gd name="connsiteX12" fmla="*/ 115357 w 1235478"/>
              <a:gd name="connsiteY12" fmla="*/ 934769 h 955138"/>
              <a:gd name="connsiteX13" fmla="*/ 77125 w 1235478"/>
              <a:gd name="connsiteY13" fmla="*/ 911110 h 955138"/>
              <a:gd name="connsiteX14" fmla="*/ 45237 w 1235478"/>
              <a:gd name="connsiteY14" fmla="*/ 880074 h 955138"/>
              <a:gd name="connsiteX15" fmla="*/ 20929 w 1235478"/>
              <a:gd name="connsiteY15" fmla="*/ 842861 h 955138"/>
              <a:gd name="connsiteX16" fmla="*/ 5438 w 1235478"/>
              <a:gd name="connsiteY16" fmla="*/ 800676 h 955138"/>
              <a:gd name="connsiteX17" fmla="*/ 0 w 1235478"/>
              <a:gd name="connsiteY17" fmla="*/ 754720 h 955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5138">
                <a:moveTo>
                  <a:pt x="0" y="0"/>
                </a:moveTo>
                <a:lnTo>
                  <a:pt x="1235478" y="0"/>
                </a:lnTo>
                <a:lnTo>
                  <a:pt x="1235478" y="754720"/>
                </a:lnTo>
                <a:lnTo>
                  <a:pt x="1230040" y="800676"/>
                </a:lnTo>
                <a:lnTo>
                  <a:pt x="1214548" y="842861"/>
                </a:lnTo>
                <a:lnTo>
                  <a:pt x="1190240" y="880074"/>
                </a:lnTo>
                <a:lnTo>
                  <a:pt x="1158353" y="911110"/>
                </a:lnTo>
                <a:lnTo>
                  <a:pt x="1120120" y="934769"/>
                </a:lnTo>
                <a:lnTo>
                  <a:pt x="1076779" y="949846"/>
                </a:lnTo>
                <a:lnTo>
                  <a:pt x="1029565" y="955138"/>
                </a:lnTo>
                <a:lnTo>
                  <a:pt x="205913" y="955138"/>
                </a:lnTo>
                <a:lnTo>
                  <a:pt x="158699" y="949846"/>
                </a:lnTo>
                <a:lnTo>
                  <a:pt x="115357" y="934769"/>
                </a:lnTo>
                <a:lnTo>
                  <a:pt x="77125" y="911110"/>
                </a:lnTo>
                <a:lnTo>
                  <a:pt x="45237" y="880074"/>
                </a:lnTo>
                <a:lnTo>
                  <a:pt x="20929" y="842861"/>
                </a:lnTo>
                <a:lnTo>
                  <a:pt x="5438" y="800676"/>
                </a:lnTo>
                <a:lnTo>
                  <a:pt x="0" y="75472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任意多边形: 形状 43"/>
          <p:cNvSpPr/>
          <p:nvPr/>
        </p:nvSpPr>
        <p:spPr>
          <a:xfrm>
            <a:off x="5547081" y="-19380"/>
            <a:ext cx="1235478" cy="915515"/>
          </a:xfrm>
          <a:custGeom>
            <a:avLst/>
            <a:gdLst>
              <a:gd name="connsiteX0" fmla="*/ 0 w 1235478"/>
              <a:gd name="connsiteY0" fmla="*/ 0 h 915515"/>
              <a:gd name="connsiteX1" fmla="*/ 1235478 w 1235478"/>
              <a:gd name="connsiteY1" fmla="*/ 0 h 915515"/>
              <a:gd name="connsiteX2" fmla="*/ 1235478 w 1235478"/>
              <a:gd name="connsiteY2" fmla="*/ 715097 h 915515"/>
              <a:gd name="connsiteX3" fmla="*/ 1230040 w 1235478"/>
              <a:gd name="connsiteY3" fmla="*/ 761053 h 915515"/>
              <a:gd name="connsiteX4" fmla="*/ 1214548 w 1235478"/>
              <a:gd name="connsiteY4" fmla="*/ 803238 h 915515"/>
              <a:gd name="connsiteX5" fmla="*/ 1190240 w 1235478"/>
              <a:gd name="connsiteY5" fmla="*/ 840451 h 915515"/>
              <a:gd name="connsiteX6" fmla="*/ 1158353 w 1235478"/>
              <a:gd name="connsiteY6" fmla="*/ 871487 h 915515"/>
              <a:gd name="connsiteX7" fmla="*/ 1120120 w 1235478"/>
              <a:gd name="connsiteY7" fmla="*/ 895146 h 915515"/>
              <a:gd name="connsiteX8" fmla="*/ 1076779 w 1235478"/>
              <a:gd name="connsiteY8" fmla="*/ 910223 h 915515"/>
              <a:gd name="connsiteX9" fmla="*/ 1029565 w 1235478"/>
              <a:gd name="connsiteY9" fmla="*/ 915515 h 915515"/>
              <a:gd name="connsiteX10" fmla="*/ 205913 w 1235478"/>
              <a:gd name="connsiteY10" fmla="*/ 915515 h 915515"/>
              <a:gd name="connsiteX11" fmla="*/ 158699 w 1235478"/>
              <a:gd name="connsiteY11" fmla="*/ 910223 h 915515"/>
              <a:gd name="connsiteX12" fmla="*/ 115357 w 1235478"/>
              <a:gd name="connsiteY12" fmla="*/ 895146 h 915515"/>
              <a:gd name="connsiteX13" fmla="*/ 77125 w 1235478"/>
              <a:gd name="connsiteY13" fmla="*/ 871487 h 915515"/>
              <a:gd name="connsiteX14" fmla="*/ 45237 w 1235478"/>
              <a:gd name="connsiteY14" fmla="*/ 840451 h 915515"/>
              <a:gd name="connsiteX15" fmla="*/ 20929 w 1235478"/>
              <a:gd name="connsiteY15" fmla="*/ 803238 h 915515"/>
              <a:gd name="connsiteX16" fmla="*/ 5438 w 1235478"/>
              <a:gd name="connsiteY16" fmla="*/ 761053 h 915515"/>
              <a:gd name="connsiteX17" fmla="*/ 0 w 1235478"/>
              <a:gd name="connsiteY17" fmla="*/ 715097 h 91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5515">
                <a:moveTo>
                  <a:pt x="0" y="0"/>
                </a:moveTo>
                <a:lnTo>
                  <a:pt x="1235478" y="0"/>
                </a:lnTo>
                <a:lnTo>
                  <a:pt x="1235478" y="715097"/>
                </a:lnTo>
                <a:lnTo>
                  <a:pt x="1230040" y="761053"/>
                </a:lnTo>
                <a:lnTo>
                  <a:pt x="1214548" y="803238"/>
                </a:lnTo>
                <a:lnTo>
                  <a:pt x="1190240" y="840451"/>
                </a:lnTo>
                <a:lnTo>
                  <a:pt x="1158353" y="871487"/>
                </a:lnTo>
                <a:lnTo>
                  <a:pt x="1120120" y="895146"/>
                </a:lnTo>
                <a:lnTo>
                  <a:pt x="1076779" y="910223"/>
                </a:lnTo>
                <a:lnTo>
                  <a:pt x="1029565" y="915515"/>
                </a:lnTo>
                <a:lnTo>
                  <a:pt x="205913" y="915515"/>
                </a:lnTo>
                <a:lnTo>
                  <a:pt x="158699" y="910223"/>
                </a:lnTo>
                <a:lnTo>
                  <a:pt x="115357" y="895146"/>
                </a:lnTo>
                <a:lnTo>
                  <a:pt x="77125" y="871487"/>
                </a:lnTo>
                <a:lnTo>
                  <a:pt x="45237" y="840451"/>
                </a:lnTo>
                <a:lnTo>
                  <a:pt x="20929" y="803238"/>
                </a:lnTo>
                <a:lnTo>
                  <a:pt x="5438" y="761053"/>
                </a:lnTo>
                <a:lnTo>
                  <a:pt x="0" y="715097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任意多边形: 形状 57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任意多边形: 形状 55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object 18"/>
          <p:cNvSpPr/>
          <p:nvPr/>
        </p:nvSpPr>
        <p:spPr>
          <a:xfrm>
            <a:off x="1597235" y="3860085"/>
            <a:ext cx="9144000" cy="989330"/>
          </a:xfrm>
          <a:custGeom>
            <a:avLst/>
            <a:gdLst/>
            <a:ahLst/>
            <a:cxnLst/>
            <a:rect l="l" t="t" r="r" b="b"/>
            <a:pathLst>
              <a:path w="9144000" h="989329">
                <a:moveTo>
                  <a:pt x="0" y="989075"/>
                </a:moveTo>
                <a:lnTo>
                  <a:pt x="9144000" y="989075"/>
                </a:lnTo>
                <a:lnTo>
                  <a:pt x="9144000" y="0"/>
                </a:lnTo>
                <a:lnTo>
                  <a:pt x="0" y="0"/>
                </a:lnTo>
                <a:lnTo>
                  <a:pt x="0" y="989075"/>
                </a:lnTo>
                <a:close/>
              </a:path>
            </a:pathLst>
          </a:custGeom>
          <a:solidFill>
            <a:srgbClr val="2782A7">
              <a:alpha val="1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19"/>
          <p:cNvSpPr/>
          <p:nvPr/>
        </p:nvSpPr>
        <p:spPr>
          <a:xfrm>
            <a:off x="1597235" y="2605833"/>
            <a:ext cx="9144000" cy="988060"/>
          </a:xfrm>
          <a:custGeom>
            <a:avLst/>
            <a:gdLst/>
            <a:ahLst/>
            <a:cxnLst/>
            <a:rect l="l" t="t" r="r" b="b"/>
            <a:pathLst>
              <a:path w="9144000" h="988060">
                <a:moveTo>
                  <a:pt x="0" y="987552"/>
                </a:moveTo>
                <a:lnTo>
                  <a:pt x="9144000" y="987552"/>
                </a:lnTo>
                <a:lnTo>
                  <a:pt x="9144000" y="0"/>
                </a:lnTo>
                <a:lnTo>
                  <a:pt x="0" y="0"/>
                </a:lnTo>
                <a:lnTo>
                  <a:pt x="0" y="987552"/>
                </a:lnTo>
                <a:close/>
              </a:path>
            </a:pathLst>
          </a:custGeom>
          <a:solidFill>
            <a:srgbClr val="2782A7">
              <a:alpha val="1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0"/>
          <p:cNvSpPr/>
          <p:nvPr/>
        </p:nvSpPr>
        <p:spPr>
          <a:xfrm>
            <a:off x="1597235" y="1350056"/>
            <a:ext cx="9144000" cy="988060"/>
          </a:xfrm>
          <a:custGeom>
            <a:avLst/>
            <a:gdLst/>
            <a:ahLst/>
            <a:cxnLst/>
            <a:rect l="l" t="t" r="r" b="b"/>
            <a:pathLst>
              <a:path w="9144000" h="988060">
                <a:moveTo>
                  <a:pt x="0" y="987551"/>
                </a:moveTo>
                <a:lnTo>
                  <a:pt x="9144000" y="987551"/>
                </a:lnTo>
                <a:lnTo>
                  <a:pt x="9144000" y="0"/>
                </a:lnTo>
                <a:lnTo>
                  <a:pt x="0" y="0"/>
                </a:lnTo>
                <a:lnTo>
                  <a:pt x="0" y="987551"/>
                </a:lnTo>
                <a:close/>
              </a:path>
            </a:pathLst>
          </a:custGeom>
          <a:solidFill>
            <a:srgbClr val="2782A7">
              <a:alpha val="1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1"/>
          <p:cNvSpPr/>
          <p:nvPr/>
        </p:nvSpPr>
        <p:spPr>
          <a:xfrm>
            <a:off x="2234266" y="1008680"/>
            <a:ext cx="1498091" cy="1498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2"/>
          <p:cNvSpPr/>
          <p:nvPr/>
        </p:nvSpPr>
        <p:spPr>
          <a:xfrm>
            <a:off x="2281511" y="1033065"/>
            <a:ext cx="1403603" cy="1403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内嵌式</a:t>
            </a:r>
            <a:endParaRPr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object 23"/>
          <p:cNvSpPr/>
          <p:nvPr/>
        </p:nvSpPr>
        <p:spPr>
          <a:xfrm>
            <a:off x="2281511" y="1033065"/>
            <a:ext cx="1403985" cy="1403985"/>
          </a:xfrm>
          <a:custGeom>
            <a:avLst/>
            <a:gdLst/>
            <a:ahLst/>
            <a:cxnLst/>
            <a:rect l="l" t="t" r="r" b="b"/>
            <a:pathLst>
              <a:path w="1403985" h="1403985">
                <a:moveTo>
                  <a:pt x="0" y="701801"/>
                </a:moveTo>
                <a:lnTo>
                  <a:pt x="1619" y="653752"/>
                </a:lnTo>
                <a:lnTo>
                  <a:pt x="6406" y="606572"/>
                </a:lnTo>
                <a:lnTo>
                  <a:pt x="14258" y="560365"/>
                </a:lnTo>
                <a:lnTo>
                  <a:pt x="25069" y="515236"/>
                </a:lnTo>
                <a:lnTo>
                  <a:pt x="38735" y="471289"/>
                </a:lnTo>
                <a:lnTo>
                  <a:pt x="55151" y="428630"/>
                </a:lnTo>
                <a:lnTo>
                  <a:pt x="74213" y="387362"/>
                </a:lnTo>
                <a:lnTo>
                  <a:pt x="95817" y="347590"/>
                </a:lnTo>
                <a:lnTo>
                  <a:pt x="119857" y="309419"/>
                </a:lnTo>
                <a:lnTo>
                  <a:pt x="146230" y="272953"/>
                </a:lnTo>
                <a:lnTo>
                  <a:pt x="174830" y="238296"/>
                </a:lnTo>
                <a:lnTo>
                  <a:pt x="205554" y="205554"/>
                </a:lnTo>
                <a:lnTo>
                  <a:pt x="238296" y="174830"/>
                </a:lnTo>
                <a:lnTo>
                  <a:pt x="272953" y="146230"/>
                </a:lnTo>
                <a:lnTo>
                  <a:pt x="309419" y="119857"/>
                </a:lnTo>
                <a:lnTo>
                  <a:pt x="347590" y="95817"/>
                </a:lnTo>
                <a:lnTo>
                  <a:pt x="387362" y="74213"/>
                </a:lnTo>
                <a:lnTo>
                  <a:pt x="428630" y="55151"/>
                </a:lnTo>
                <a:lnTo>
                  <a:pt x="471289" y="38735"/>
                </a:lnTo>
                <a:lnTo>
                  <a:pt x="515236" y="25069"/>
                </a:lnTo>
                <a:lnTo>
                  <a:pt x="560365" y="14258"/>
                </a:lnTo>
                <a:lnTo>
                  <a:pt x="606572" y="6406"/>
                </a:lnTo>
                <a:lnTo>
                  <a:pt x="653752" y="1619"/>
                </a:lnTo>
                <a:lnTo>
                  <a:pt x="701802" y="0"/>
                </a:lnTo>
                <a:lnTo>
                  <a:pt x="749851" y="1619"/>
                </a:lnTo>
                <a:lnTo>
                  <a:pt x="797031" y="6406"/>
                </a:lnTo>
                <a:lnTo>
                  <a:pt x="843238" y="14258"/>
                </a:lnTo>
                <a:lnTo>
                  <a:pt x="888367" y="25069"/>
                </a:lnTo>
                <a:lnTo>
                  <a:pt x="932314" y="38735"/>
                </a:lnTo>
                <a:lnTo>
                  <a:pt x="974973" y="55151"/>
                </a:lnTo>
                <a:lnTo>
                  <a:pt x="1016241" y="74213"/>
                </a:lnTo>
                <a:lnTo>
                  <a:pt x="1056013" y="95817"/>
                </a:lnTo>
                <a:lnTo>
                  <a:pt x="1094184" y="119857"/>
                </a:lnTo>
                <a:lnTo>
                  <a:pt x="1130650" y="146230"/>
                </a:lnTo>
                <a:lnTo>
                  <a:pt x="1165307" y="174830"/>
                </a:lnTo>
                <a:lnTo>
                  <a:pt x="1198049" y="205554"/>
                </a:lnTo>
                <a:lnTo>
                  <a:pt x="1228773" y="238296"/>
                </a:lnTo>
                <a:lnTo>
                  <a:pt x="1257373" y="272953"/>
                </a:lnTo>
                <a:lnTo>
                  <a:pt x="1283746" y="309419"/>
                </a:lnTo>
                <a:lnTo>
                  <a:pt x="1307786" y="347590"/>
                </a:lnTo>
                <a:lnTo>
                  <a:pt x="1329390" y="387362"/>
                </a:lnTo>
                <a:lnTo>
                  <a:pt x="1348452" y="428630"/>
                </a:lnTo>
                <a:lnTo>
                  <a:pt x="1364868" y="471289"/>
                </a:lnTo>
                <a:lnTo>
                  <a:pt x="1378534" y="515236"/>
                </a:lnTo>
                <a:lnTo>
                  <a:pt x="1389345" y="560365"/>
                </a:lnTo>
                <a:lnTo>
                  <a:pt x="1397197" y="606572"/>
                </a:lnTo>
                <a:lnTo>
                  <a:pt x="1401984" y="653752"/>
                </a:lnTo>
                <a:lnTo>
                  <a:pt x="1403604" y="701801"/>
                </a:lnTo>
                <a:lnTo>
                  <a:pt x="1401984" y="749851"/>
                </a:lnTo>
                <a:lnTo>
                  <a:pt x="1397197" y="797031"/>
                </a:lnTo>
                <a:lnTo>
                  <a:pt x="1389345" y="843238"/>
                </a:lnTo>
                <a:lnTo>
                  <a:pt x="1378534" y="888367"/>
                </a:lnTo>
                <a:lnTo>
                  <a:pt x="1364868" y="932314"/>
                </a:lnTo>
                <a:lnTo>
                  <a:pt x="1348452" y="974973"/>
                </a:lnTo>
                <a:lnTo>
                  <a:pt x="1329390" y="1016241"/>
                </a:lnTo>
                <a:lnTo>
                  <a:pt x="1307786" y="1056013"/>
                </a:lnTo>
                <a:lnTo>
                  <a:pt x="1283746" y="1094184"/>
                </a:lnTo>
                <a:lnTo>
                  <a:pt x="1257373" y="1130650"/>
                </a:lnTo>
                <a:lnTo>
                  <a:pt x="1228773" y="1165307"/>
                </a:lnTo>
                <a:lnTo>
                  <a:pt x="1198049" y="1198049"/>
                </a:lnTo>
                <a:lnTo>
                  <a:pt x="1165307" y="1228773"/>
                </a:lnTo>
                <a:lnTo>
                  <a:pt x="1130650" y="1257373"/>
                </a:lnTo>
                <a:lnTo>
                  <a:pt x="1094184" y="1283746"/>
                </a:lnTo>
                <a:lnTo>
                  <a:pt x="1056013" y="1307786"/>
                </a:lnTo>
                <a:lnTo>
                  <a:pt x="1016241" y="1329390"/>
                </a:lnTo>
                <a:lnTo>
                  <a:pt x="974973" y="1348452"/>
                </a:lnTo>
                <a:lnTo>
                  <a:pt x="932314" y="1364868"/>
                </a:lnTo>
                <a:lnTo>
                  <a:pt x="888367" y="1378534"/>
                </a:lnTo>
                <a:lnTo>
                  <a:pt x="843238" y="1389345"/>
                </a:lnTo>
                <a:lnTo>
                  <a:pt x="797031" y="1397197"/>
                </a:lnTo>
                <a:lnTo>
                  <a:pt x="749851" y="1401984"/>
                </a:lnTo>
                <a:lnTo>
                  <a:pt x="701802" y="1403603"/>
                </a:lnTo>
                <a:lnTo>
                  <a:pt x="653752" y="1401984"/>
                </a:lnTo>
                <a:lnTo>
                  <a:pt x="606572" y="1397197"/>
                </a:lnTo>
                <a:lnTo>
                  <a:pt x="560365" y="1389345"/>
                </a:lnTo>
                <a:lnTo>
                  <a:pt x="515236" y="1378534"/>
                </a:lnTo>
                <a:lnTo>
                  <a:pt x="471289" y="1364868"/>
                </a:lnTo>
                <a:lnTo>
                  <a:pt x="428630" y="1348452"/>
                </a:lnTo>
                <a:lnTo>
                  <a:pt x="387362" y="1329390"/>
                </a:lnTo>
                <a:lnTo>
                  <a:pt x="347590" y="1307786"/>
                </a:lnTo>
                <a:lnTo>
                  <a:pt x="309419" y="1283746"/>
                </a:lnTo>
                <a:lnTo>
                  <a:pt x="272953" y="1257373"/>
                </a:lnTo>
                <a:lnTo>
                  <a:pt x="238296" y="1228773"/>
                </a:lnTo>
                <a:lnTo>
                  <a:pt x="205554" y="1198049"/>
                </a:lnTo>
                <a:lnTo>
                  <a:pt x="174830" y="1165307"/>
                </a:lnTo>
                <a:lnTo>
                  <a:pt x="146230" y="1130650"/>
                </a:lnTo>
                <a:lnTo>
                  <a:pt x="119857" y="1094184"/>
                </a:lnTo>
                <a:lnTo>
                  <a:pt x="95817" y="1056013"/>
                </a:lnTo>
                <a:lnTo>
                  <a:pt x="74213" y="1016241"/>
                </a:lnTo>
                <a:lnTo>
                  <a:pt x="55151" y="974973"/>
                </a:lnTo>
                <a:lnTo>
                  <a:pt x="38735" y="932314"/>
                </a:lnTo>
                <a:lnTo>
                  <a:pt x="25069" y="888367"/>
                </a:lnTo>
                <a:lnTo>
                  <a:pt x="14258" y="843238"/>
                </a:lnTo>
                <a:lnTo>
                  <a:pt x="6406" y="797031"/>
                </a:lnTo>
                <a:lnTo>
                  <a:pt x="1619" y="749851"/>
                </a:lnTo>
                <a:lnTo>
                  <a:pt x="0" y="701801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25"/>
          <p:cNvSpPr/>
          <p:nvPr/>
        </p:nvSpPr>
        <p:spPr>
          <a:xfrm>
            <a:off x="8606111" y="2241596"/>
            <a:ext cx="1498091" cy="14980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26"/>
          <p:cNvSpPr/>
          <p:nvPr/>
        </p:nvSpPr>
        <p:spPr>
          <a:xfrm>
            <a:off x="8653354" y="2265980"/>
            <a:ext cx="1403603" cy="1403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内联式</a:t>
            </a:r>
            <a:endParaRPr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object 27"/>
          <p:cNvSpPr/>
          <p:nvPr/>
        </p:nvSpPr>
        <p:spPr>
          <a:xfrm>
            <a:off x="8653354" y="2265980"/>
            <a:ext cx="1403985" cy="1403985"/>
          </a:xfrm>
          <a:custGeom>
            <a:avLst/>
            <a:gdLst/>
            <a:ahLst/>
            <a:cxnLst/>
            <a:rect l="l" t="t" r="r" b="b"/>
            <a:pathLst>
              <a:path w="1403984" h="1403985">
                <a:moveTo>
                  <a:pt x="0" y="701802"/>
                </a:moveTo>
                <a:lnTo>
                  <a:pt x="1619" y="653752"/>
                </a:lnTo>
                <a:lnTo>
                  <a:pt x="6406" y="606572"/>
                </a:lnTo>
                <a:lnTo>
                  <a:pt x="14258" y="560365"/>
                </a:lnTo>
                <a:lnTo>
                  <a:pt x="25069" y="515236"/>
                </a:lnTo>
                <a:lnTo>
                  <a:pt x="38735" y="471289"/>
                </a:lnTo>
                <a:lnTo>
                  <a:pt x="55151" y="428630"/>
                </a:lnTo>
                <a:lnTo>
                  <a:pt x="74213" y="387362"/>
                </a:lnTo>
                <a:lnTo>
                  <a:pt x="95817" y="347590"/>
                </a:lnTo>
                <a:lnTo>
                  <a:pt x="119857" y="309419"/>
                </a:lnTo>
                <a:lnTo>
                  <a:pt x="146230" y="272953"/>
                </a:lnTo>
                <a:lnTo>
                  <a:pt x="174830" y="238296"/>
                </a:lnTo>
                <a:lnTo>
                  <a:pt x="205554" y="205554"/>
                </a:lnTo>
                <a:lnTo>
                  <a:pt x="238296" y="174830"/>
                </a:lnTo>
                <a:lnTo>
                  <a:pt x="272953" y="146230"/>
                </a:lnTo>
                <a:lnTo>
                  <a:pt x="309419" y="119857"/>
                </a:lnTo>
                <a:lnTo>
                  <a:pt x="347590" y="95817"/>
                </a:lnTo>
                <a:lnTo>
                  <a:pt x="387362" y="74213"/>
                </a:lnTo>
                <a:lnTo>
                  <a:pt x="428630" y="55151"/>
                </a:lnTo>
                <a:lnTo>
                  <a:pt x="471289" y="38735"/>
                </a:lnTo>
                <a:lnTo>
                  <a:pt x="515236" y="25069"/>
                </a:lnTo>
                <a:lnTo>
                  <a:pt x="560365" y="14258"/>
                </a:lnTo>
                <a:lnTo>
                  <a:pt x="606572" y="6406"/>
                </a:lnTo>
                <a:lnTo>
                  <a:pt x="653752" y="1619"/>
                </a:lnTo>
                <a:lnTo>
                  <a:pt x="701802" y="0"/>
                </a:lnTo>
                <a:lnTo>
                  <a:pt x="749851" y="1619"/>
                </a:lnTo>
                <a:lnTo>
                  <a:pt x="797031" y="6406"/>
                </a:lnTo>
                <a:lnTo>
                  <a:pt x="843238" y="14258"/>
                </a:lnTo>
                <a:lnTo>
                  <a:pt x="888367" y="25069"/>
                </a:lnTo>
                <a:lnTo>
                  <a:pt x="932314" y="38735"/>
                </a:lnTo>
                <a:lnTo>
                  <a:pt x="974973" y="55151"/>
                </a:lnTo>
                <a:lnTo>
                  <a:pt x="1016241" y="74213"/>
                </a:lnTo>
                <a:lnTo>
                  <a:pt x="1056013" y="95817"/>
                </a:lnTo>
                <a:lnTo>
                  <a:pt x="1094184" y="119857"/>
                </a:lnTo>
                <a:lnTo>
                  <a:pt x="1130650" y="146230"/>
                </a:lnTo>
                <a:lnTo>
                  <a:pt x="1165307" y="174830"/>
                </a:lnTo>
                <a:lnTo>
                  <a:pt x="1198049" y="205554"/>
                </a:lnTo>
                <a:lnTo>
                  <a:pt x="1228773" y="238296"/>
                </a:lnTo>
                <a:lnTo>
                  <a:pt x="1257373" y="272953"/>
                </a:lnTo>
                <a:lnTo>
                  <a:pt x="1283746" y="309419"/>
                </a:lnTo>
                <a:lnTo>
                  <a:pt x="1307786" y="347590"/>
                </a:lnTo>
                <a:lnTo>
                  <a:pt x="1329390" y="387362"/>
                </a:lnTo>
                <a:lnTo>
                  <a:pt x="1348452" y="428630"/>
                </a:lnTo>
                <a:lnTo>
                  <a:pt x="1364868" y="471289"/>
                </a:lnTo>
                <a:lnTo>
                  <a:pt x="1378534" y="515236"/>
                </a:lnTo>
                <a:lnTo>
                  <a:pt x="1389345" y="560365"/>
                </a:lnTo>
                <a:lnTo>
                  <a:pt x="1397197" y="606572"/>
                </a:lnTo>
                <a:lnTo>
                  <a:pt x="1401984" y="653752"/>
                </a:lnTo>
                <a:lnTo>
                  <a:pt x="1403604" y="701802"/>
                </a:lnTo>
                <a:lnTo>
                  <a:pt x="1401984" y="749851"/>
                </a:lnTo>
                <a:lnTo>
                  <a:pt x="1397197" y="797031"/>
                </a:lnTo>
                <a:lnTo>
                  <a:pt x="1389345" y="843238"/>
                </a:lnTo>
                <a:lnTo>
                  <a:pt x="1378534" y="888367"/>
                </a:lnTo>
                <a:lnTo>
                  <a:pt x="1364868" y="932314"/>
                </a:lnTo>
                <a:lnTo>
                  <a:pt x="1348452" y="974973"/>
                </a:lnTo>
                <a:lnTo>
                  <a:pt x="1329390" y="1016241"/>
                </a:lnTo>
                <a:lnTo>
                  <a:pt x="1307786" y="1056013"/>
                </a:lnTo>
                <a:lnTo>
                  <a:pt x="1283746" y="1094184"/>
                </a:lnTo>
                <a:lnTo>
                  <a:pt x="1257373" y="1130650"/>
                </a:lnTo>
                <a:lnTo>
                  <a:pt x="1228773" y="1165307"/>
                </a:lnTo>
                <a:lnTo>
                  <a:pt x="1198049" y="1198049"/>
                </a:lnTo>
                <a:lnTo>
                  <a:pt x="1165307" y="1228773"/>
                </a:lnTo>
                <a:lnTo>
                  <a:pt x="1130650" y="1257373"/>
                </a:lnTo>
                <a:lnTo>
                  <a:pt x="1094184" y="1283746"/>
                </a:lnTo>
                <a:lnTo>
                  <a:pt x="1056013" y="1307786"/>
                </a:lnTo>
                <a:lnTo>
                  <a:pt x="1016241" y="1329390"/>
                </a:lnTo>
                <a:lnTo>
                  <a:pt x="974973" y="1348452"/>
                </a:lnTo>
                <a:lnTo>
                  <a:pt x="932314" y="1364868"/>
                </a:lnTo>
                <a:lnTo>
                  <a:pt x="888367" y="1378534"/>
                </a:lnTo>
                <a:lnTo>
                  <a:pt x="843238" y="1389345"/>
                </a:lnTo>
                <a:lnTo>
                  <a:pt x="797031" y="1397197"/>
                </a:lnTo>
                <a:lnTo>
                  <a:pt x="749851" y="1401984"/>
                </a:lnTo>
                <a:lnTo>
                  <a:pt x="701802" y="1403604"/>
                </a:lnTo>
                <a:lnTo>
                  <a:pt x="653752" y="1401984"/>
                </a:lnTo>
                <a:lnTo>
                  <a:pt x="606572" y="1397197"/>
                </a:lnTo>
                <a:lnTo>
                  <a:pt x="560365" y="1389345"/>
                </a:lnTo>
                <a:lnTo>
                  <a:pt x="515236" y="1378534"/>
                </a:lnTo>
                <a:lnTo>
                  <a:pt x="471289" y="1364868"/>
                </a:lnTo>
                <a:lnTo>
                  <a:pt x="428630" y="1348452"/>
                </a:lnTo>
                <a:lnTo>
                  <a:pt x="387362" y="1329390"/>
                </a:lnTo>
                <a:lnTo>
                  <a:pt x="347590" y="1307786"/>
                </a:lnTo>
                <a:lnTo>
                  <a:pt x="309419" y="1283746"/>
                </a:lnTo>
                <a:lnTo>
                  <a:pt x="272953" y="1257373"/>
                </a:lnTo>
                <a:lnTo>
                  <a:pt x="238296" y="1228773"/>
                </a:lnTo>
                <a:lnTo>
                  <a:pt x="205554" y="1198049"/>
                </a:lnTo>
                <a:lnTo>
                  <a:pt x="174830" y="1165307"/>
                </a:lnTo>
                <a:lnTo>
                  <a:pt x="146230" y="1130650"/>
                </a:lnTo>
                <a:lnTo>
                  <a:pt x="119857" y="1094184"/>
                </a:lnTo>
                <a:lnTo>
                  <a:pt x="95817" y="1056013"/>
                </a:lnTo>
                <a:lnTo>
                  <a:pt x="74213" y="1016241"/>
                </a:lnTo>
                <a:lnTo>
                  <a:pt x="55151" y="974973"/>
                </a:lnTo>
                <a:lnTo>
                  <a:pt x="38735" y="932314"/>
                </a:lnTo>
                <a:lnTo>
                  <a:pt x="25069" y="888367"/>
                </a:lnTo>
                <a:lnTo>
                  <a:pt x="14258" y="843238"/>
                </a:lnTo>
                <a:lnTo>
                  <a:pt x="6406" y="797031"/>
                </a:lnTo>
                <a:lnTo>
                  <a:pt x="1619" y="749851"/>
                </a:lnTo>
                <a:lnTo>
                  <a:pt x="0" y="701802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0"/>
          <p:cNvSpPr/>
          <p:nvPr/>
        </p:nvSpPr>
        <p:spPr>
          <a:xfrm>
            <a:off x="2234266" y="3565965"/>
            <a:ext cx="1498091" cy="14980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1"/>
          <p:cNvSpPr/>
          <p:nvPr/>
        </p:nvSpPr>
        <p:spPr>
          <a:xfrm>
            <a:off x="2281511" y="3590336"/>
            <a:ext cx="1403603" cy="1403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外联式</a:t>
            </a:r>
            <a:endParaRPr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object 32"/>
          <p:cNvSpPr/>
          <p:nvPr/>
        </p:nvSpPr>
        <p:spPr>
          <a:xfrm>
            <a:off x="2281511" y="3590336"/>
            <a:ext cx="1403985" cy="1403985"/>
          </a:xfrm>
          <a:custGeom>
            <a:avLst/>
            <a:gdLst/>
            <a:ahLst/>
            <a:cxnLst/>
            <a:rect l="l" t="t" r="r" b="b"/>
            <a:pathLst>
              <a:path w="1403985" h="1403985">
                <a:moveTo>
                  <a:pt x="0" y="701801"/>
                </a:moveTo>
                <a:lnTo>
                  <a:pt x="1619" y="653752"/>
                </a:lnTo>
                <a:lnTo>
                  <a:pt x="6406" y="606572"/>
                </a:lnTo>
                <a:lnTo>
                  <a:pt x="14258" y="560365"/>
                </a:lnTo>
                <a:lnTo>
                  <a:pt x="25069" y="515236"/>
                </a:lnTo>
                <a:lnTo>
                  <a:pt x="38735" y="471289"/>
                </a:lnTo>
                <a:lnTo>
                  <a:pt x="55151" y="428630"/>
                </a:lnTo>
                <a:lnTo>
                  <a:pt x="74213" y="387362"/>
                </a:lnTo>
                <a:lnTo>
                  <a:pt x="95817" y="347590"/>
                </a:lnTo>
                <a:lnTo>
                  <a:pt x="119857" y="309419"/>
                </a:lnTo>
                <a:lnTo>
                  <a:pt x="146230" y="272953"/>
                </a:lnTo>
                <a:lnTo>
                  <a:pt x="174830" y="238296"/>
                </a:lnTo>
                <a:lnTo>
                  <a:pt x="205554" y="205554"/>
                </a:lnTo>
                <a:lnTo>
                  <a:pt x="238296" y="174830"/>
                </a:lnTo>
                <a:lnTo>
                  <a:pt x="272953" y="146230"/>
                </a:lnTo>
                <a:lnTo>
                  <a:pt x="309419" y="119857"/>
                </a:lnTo>
                <a:lnTo>
                  <a:pt x="347590" y="95817"/>
                </a:lnTo>
                <a:lnTo>
                  <a:pt x="387362" y="74213"/>
                </a:lnTo>
                <a:lnTo>
                  <a:pt x="428630" y="55151"/>
                </a:lnTo>
                <a:lnTo>
                  <a:pt x="471289" y="38735"/>
                </a:lnTo>
                <a:lnTo>
                  <a:pt x="515236" y="25069"/>
                </a:lnTo>
                <a:lnTo>
                  <a:pt x="560365" y="14258"/>
                </a:lnTo>
                <a:lnTo>
                  <a:pt x="606572" y="6406"/>
                </a:lnTo>
                <a:lnTo>
                  <a:pt x="653752" y="1619"/>
                </a:lnTo>
                <a:lnTo>
                  <a:pt x="701802" y="0"/>
                </a:lnTo>
                <a:lnTo>
                  <a:pt x="749851" y="1619"/>
                </a:lnTo>
                <a:lnTo>
                  <a:pt x="797031" y="6406"/>
                </a:lnTo>
                <a:lnTo>
                  <a:pt x="843238" y="14258"/>
                </a:lnTo>
                <a:lnTo>
                  <a:pt x="888367" y="25069"/>
                </a:lnTo>
                <a:lnTo>
                  <a:pt x="932314" y="38735"/>
                </a:lnTo>
                <a:lnTo>
                  <a:pt x="974973" y="55151"/>
                </a:lnTo>
                <a:lnTo>
                  <a:pt x="1016241" y="74213"/>
                </a:lnTo>
                <a:lnTo>
                  <a:pt x="1056013" y="95817"/>
                </a:lnTo>
                <a:lnTo>
                  <a:pt x="1094184" y="119857"/>
                </a:lnTo>
                <a:lnTo>
                  <a:pt x="1130650" y="146230"/>
                </a:lnTo>
                <a:lnTo>
                  <a:pt x="1165307" y="174830"/>
                </a:lnTo>
                <a:lnTo>
                  <a:pt x="1198049" y="205554"/>
                </a:lnTo>
                <a:lnTo>
                  <a:pt x="1228773" y="238296"/>
                </a:lnTo>
                <a:lnTo>
                  <a:pt x="1257373" y="272953"/>
                </a:lnTo>
                <a:lnTo>
                  <a:pt x="1283746" y="309419"/>
                </a:lnTo>
                <a:lnTo>
                  <a:pt x="1307786" y="347590"/>
                </a:lnTo>
                <a:lnTo>
                  <a:pt x="1329390" y="387362"/>
                </a:lnTo>
                <a:lnTo>
                  <a:pt x="1348452" y="428630"/>
                </a:lnTo>
                <a:lnTo>
                  <a:pt x="1364868" y="471289"/>
                </a:lnTo>
                <a:lnTo>
                  <a:pt x="1378534" y="515236"/>
                </a:lnTo>
                <a:lnTo>
                  <a:pt x="1389345" y="560365"/>
                </a:lnTo>
                <a:lnTo>
                  <a:pt x="1397197" y="606572"/>
                </a:lnTo>
                <a:lnTo>
                  <a:pt x="1401984" y="653752"/>
                </a:lnTo>
                <a:lnTo>
                  <a:pt x="1403604" y="701801"/>
                </a:lnTo>
                <a:lnTo>
                  <a:pt x="1401984" y="749851"/>
                </a:lnTo>
                <a:lnTo>
                  <a:pt x="1397197" y="797031"/>
                </a:lnTo>
                <a:lnTo>
                  <a:pt x="1389345" y="843238"/>
                </a:lnTo>
                <a:lnTo>
                  <a:pt x="1378534" y="888367"/>
                </a:lnTo>
                <a:lnTo>
                  <a:pt x="1364868" y="932314"/>
                </a:lnTo>
                <a:lnTo>
                  <a:pt x="1348452" y="974973"/>
                </a:lnTo>
                <a:lnTo>
                  <a:pt x="1329390" y="1016241"/>
                </a:lnTo>
                <a:lnTo>
                  <a:pt x="1307786" y="1056013"/>
                </a:lnTo>
                <a:lnTo>
                  <a:pt x="1283746" y="1094184"/>
                </a:lnTo>
                <a:lnTo>
                  <a:pt x="1257373" y="1130650"/>
                </a:lnTo>
                <a:lnTo>
                  <a:pt x="1228773" y="1165307"/>
                </a:lnTo>
                <a:lnTo>
                  <a:pt x="1198049" y="1198049"/>
                </a:lnTo>
                <a:lnTo>
                  <a:pt x="1165307" y="1228773"/>
                </a:lnTo>
                <a:lnTo>
                  <a:pt x="1130650" y="1257373"/>
                </a:lnTo>
                <a:lnTo>
                  <a:pt x="1094184" y="1283746"/>
                </a:lnTo>
                <a:lnTo>
                  <a:pt x="1056013" y="1307786"/>
                </a:lnTo>
                <a:lnTo>
                  <a:pt x="1016241" y="1329390"/>
                </a:lnTo>
                <a:lnTo>
                  <a:pt x="974973" y="1348452"/>
                </a:lnTo>
                <a:lnTo>
                  <a:pt x="932314" y="1364868"/>
                </a:lnTo>
                <a:lnTo>
                  <a:pt x="888367" y="1378534"/>
                </a:lnTo>
                <a:lnTo>
                  <a:pt x="843238" y="1389345"/>
                </a:lnTo>
                <a:lnTo>
                  <a:pt x="797031" y="1397197"/>
                </a:lnTo>
                <a:lnTo>
                  <a:pt x="749851" y="1401984"/>
                </a:lnTo>
                <a:lnTo>
                  <a:pt x="701802" y="1403603"/>
                </a:lnTo>
                <a:lnTo>
                  <a:pt x="653752" y="1401984"/>
                </a:lnTo>
                <a:lnTo>
                  <a:pt x="606572" y="1397197"/>
                </a:lnTo>
                <a:lnTo>
                  <a:pt x="560365" y="1389345"/>
                </a:lnTo>
                <a:lnTo>
                  <a:pt x="515236" y="1378534"/>
                </a:lnTo>
                <a:lnTo>
                  <a:pt x="471289" y="1364868"/>
                </a:lnTo>
                <a:lnTo>
                  <a:pt x="428630" y="1348452"/>
                </a:lnTo>
                <a:lnTo>
                  <a:pt x="387362" y="1329390"/>
                </a:lnTo>
                <a:lnTo>
                  <a:pt x="347590" y="1307786"/>
                </a:lnTo>
                <a:lnTo>
                  <a:pt x="309419" y="1283746"/>
                </a:lnTo>
                <a:lnTo>
                  <a:pt x="272953" y="1257373"/>
                </a:lnTo>
                <a:lnTo>
                  <a:pt x="238296" y="1228773"/>
                </a:lnTo>
                <a:lnTo>
                  <a:pt x="205554" y="1198049"/>
                </a:lnTo>
                <a:lnTo>
                  <a:pt x="174830" y="1165307"/>
                </a:lnTo>
                <a:lnTo>
                  <a:pt x="146230" y="1130650"/>
                </a:lnTo>
                <a:lnTo>
                  <a:pt x="119857" y="1094184"/>
                </a:lnTo>
                <a:lnTo>
                  <a:pt x="95817" y="1056013"/>
                </a:lnTo>
                <a:lnTo>
                  <a:pt x="74213" y="1016241"/>
                </a:lnTo>
                <a:lnTo>
                  <a:pt x="55151" y="974973"/>
                </a:lnTo>
                <a:lnTo>
                  <a:pt x="38735" y="932314"/>
                </a:lnTo>
                <a:lnTo>
                  <a:pt x="25069" y="888367"/>
                </a:lnTo>
                <a:lnTo>
                  <a:pt x="14258" y="843238"/>
                </a:lnTo>
                <a:lnTo>
                  <a:pt x="6406" y="797031"/>
                </a:lnTo>
                <a:lnTo>
                  <a:pt x="1619" y="749851"/>
                </a:lnTo>
                <a:lnTo>
                  <a:pt x="0" y="701801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10"/>
          <p:cNvSpPr/>
          <p:nvPr/>
        </p:nvSpPr>
        <p:spPr>
          <a:xfrm>
            <a:off x="1859623" y="5252950"/>
            <a:ext cx="8625205" cy="0"/>
          </a:xfrm>
          <a:custGeom>
            <a:avLst/>
            <a:gdLst/>
            <a:ahLst/>
            <a:cxnLst/>
            <a:rect l="l" t="t" r="r" b="b"/>
            <a:pathLst>
              <a:path w="8625205">
                <a:moveTo>
                  <a:pt x="0" y="0"/>
                </a:moveTo>
                <a:lnTo>
                  <a:pt x="8624824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文本框 3"/>
          <p:cNvSpPr txBox="1"/>
          <p:nvPr/>
        </p:nvSpPr>
        <p:spPr>
          <a:xfrm>
            <a:off x="3679287" y="1373150"/>
            <a:ext cx="675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优点：</a:t>
            </a:r>
            <a:r>
              <a:rPr lang="zh-CN" altLang="en-US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十分的便捷、高效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缺点：</a:t>
            </a:r>
            <a:r>
              <a:rPr lang="zh-CN" altLang="en-US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不能重用样式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如果代码行数到达一定长度不建议采用</a:t>
            </a:r>
            <a:endParaRPr lang="zh-CN" altLang="en-US">
              <a:solidFill>
                <a:srgbClr val="00B0F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64203" y="2514850"/>
            <a:ext cx="6865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优点：解决了内嵌式</a:t>
            </a:r>
            <a:r>
              <a:rPr lang="zh-CN" altLang="en-US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不能重用样式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的缺点；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缺点：仅适用于</a:t>
            </a:r>
            <a:r>
              <a:rPr lang="zh-CN" altLang="en-US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当前页面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的元素，可维护性差；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如果你写的代码超过了几百行，想想每次把代码页拉到最上边都很烦。</a:t>
            </a:r>
            <a:endParaRPr lang="zh-CN" altLang="en-US">
              <a:solidFill>
                <a:srgbClr val="00B0F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8427" y="3945672"/>
            <a:ext cx="6912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优点：解决了内联式</a:t>
            </a:r>
            <a:r>
              <a:rPr lang="zh-CN" altLang="en-US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可维护性差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的缺点，并且可以</a:t>
            </a:r>
            <a:r>
              <a:rPr lang="zh-CN" altLang="en-US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适用于多个页面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省去了到每个页面修改的步骤，提高了开发效率，同时一定程度提高了性能。</a:t>
            </a:r>
            <a:endParaRPr lang="zh-CN" altLang="en-US">
              <a:solidFill>
                <a:srgbClr val="00B0F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47666" y="4901421"/>
            <a:ext cx="1039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latin typeface="微软雅黑" panose="020B0503020204020204" charset="-122"/>
                <a:ea typeface="微软雅黑" panose="020B0503020204020204" charset="-122"/>
              </a:rPr>
              <a:t>优先级：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05423" y="5423974"/>
            <a:ext cx="838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内嵌式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&gt;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内联式 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/ </a:t>
            </a:r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</a:rPr>
              <a:t>外联式</a:t>
            </a: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内联式和外联式的优先级取决于 </a:t>
            </a:r>
            <a:r>
              <a:rPr lang="en-US" altLang="zh-CN" b="1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style </a:t>
            </a:r>
            <a:r>
              <a:rPr lang="zh-CN" altLang="en-US" b="1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标签 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b="1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link </a:t>
            </a:r>
            <a:r>
              <a:rPr lang="zh-CN" altLang="en-US" b="1">
                <a:solidFill>
                  <a:srgbClr val="00B0F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标签</a:t>
            </a:r>
            <a:r>
              <a:rPr lang="zh-CN" altLang="en-US" b="1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位置关系</a:t>
            </a:r>
            <a:r>
              <a:rPr lang="en-US" altLang="zh-CN" b="1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endParaRPr lang="en-US" altLang="zh-CN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>
                <a:latin typeface="隶书" panose="02010509060101010101" pitchFamily="49" charset="-122"/>
                <a:ea typeface="隶书" panose="02010509060101010101" pitchFamily="49" charset="-122"/>
              </a:rPr>
              <a:t>总结：</a:t>
            </a:r>
            <a:r>
              <a:rPr lang="zh-CN" altLang="en-US" b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就近原则</a:t>
            </a:r>
            <a:endParaRPr lang="zh-CN" altLang="en-US" b="1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" grpId="0"/>
      <p:bldP spid="5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"/>
          <p:cNvSpPr/>
          <p:nvPr/>
        </p:nvSpPr>
        <p:spPr>
          <a:xfrm rot="5400000">
            <a:off x="1708671" y="-1027982"/>
            <a:ext cx="108585" cy="2809240"/>
          </a:xfrm>
          <a:custGeom>
            <a:avLst/>
            <a:gdLst/>
            <a:ahLst/>
            <a:cxnLst/>
            <a:rect l="l" t="t" r="r" b="b"/>
            <a:pathLst>
              <a:path w="108584" h="2809240">
                <a:moveTo>
                  <a:pt x="108203" y="0"/>
                </a:moveTo>
                <a:lnTo>
                  <a:pt x="0" y="0"/>
                </a:lnTo>
                <a:lnTo>
                  <a:pt x="0" y="2808732"/>
                </a:lnTo>
                <a:lnTo>
                  <a:pt x="108203" y="2808732"/>
                </a:lnTo>
                <a:lnTo>
                  <a:pt x="108203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21"/>
          <p:cNvSpPr/>
          <p:nvPr/>
        </p:nvSpPr>
        <p:spPr>
          <a:xfrm rot="5400000">
            <a:off x="-781192" y="1456138"/>
            <a:ext cx="2376170" cy="108585"/>
          </a:xfrm>
          <a:custGeom>
            <a:avLst/>
            <a:gdLst/>
            <a:ahLst/>
            <a:cxnLst/>
            <a:rect l="l" t="t" r="r" b="b"/>
            <a:pathLst>
              <a:path w="2376170" h="108584">
                <a:moveTo>
                  <a:pt x="0" y="108204"/>
                </a:moveTo>
                <a:lnTo>
                  <a:pt x="2375916" y="108204"/>
                </a:lnTo>
                <a:lnTo>
                  <a:pt x="2375916" y="0"/>
                </a:lnTo>
                <a:lnTo>
                  <a:pt x="0" y="0"/>
                </a:lnTo>
                <a:lnTo>
                  <a:pt x="0" y="108204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24"/>
          <p:cNvSpPr/>
          <p:nvPr/>
        </p:nvSpPr>
        <p:spPr>
          <a:xfrm>
            <a:off x="3714966" y="2750470"/>
            <a:ext cx="2054339" cy="28955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4"/>
          <p:cNvSpPr/>
          <p:nvPr/>
        </p:nvSpPr>
        <p:spPr>
          <a:xfrm>
            <a:off x="9768979" y="166253"/>
            <a:ext cx="1228725" cy="5196840"/>
          </a:xfrm>
          <a:custGeom>
            <a:avLst/>
            <a:gdLst/>
            <a:ahLst/>
            <a:cxnLst/>
            <a:rect l="l" t="t" r="r" b="b"/>
            <a:pathLst>
              <a:path w="1228725" h="5196840">
                <a:moveTo>
                  <a:pt x="1023619" y="0"/>
                </a:moveTo>
                <a:lnTo>
                  <a:pt x="204724" y="0"/>
                </a:lnTo>
                <a:lnTo>
                  <a:pt x="157781" y="5406"/>
                </a:lnTo>
                <a:lnTo>
                  <a:pt x="114690" y="20808"/>
                </a:lnTo>
                <a:lnTo>
                  <a:pt x="76678" y="44974"/>
                </a:lnTo>
                <a:lnTo>
                  <a:pt x="44974" y="76678"/>
                </a:lnTo>
                <a:lnTo>
                  <a:pt x="20808" y="114690"/>
                </a:lnTo>
                <a:lnTo>
                  <a:pt x="5406" y="157781"/>
                </a:lnTo>
                <a:lnTo>
                  <a:pt x="0" y="204724"/>
                </a:lnTo>
                <a:lnTo>
                  <a:pt x="0" y="4992116"/>
                </a:lnTo>
                <a:lnTo>
                  <a:pt x="5406" y="5039058"/>
                </a:lnTo>
                <a:lnTo>
                  <a:pt x="20808" y="5082149"/>
                </a:lnTo>
                <a:lnTo>
                  <a:pt x="44974" y="5120161"/>
                </a:lnTo>
                <a:lnTo>
                  <a:pt x="76678" y="5151865"/>
                </a:lnTo>
                <a:lnTo>
                  <a:pt x="114690" y="5176031"/>
                </a:lnTo>
                <a:lnTo>
                  <a:pt x="157781" y="5191433"/>
                </a:lnTo>
                <a:lnTo>
                  <a:pt x="204724" y="5196840"/>
                </a:lnTo>
                <a:lnTo>
                  <a:pt x="1023619" y="5196840"/>
                </a:lnTo>
                <a:lnTo>
                  <a:pt x="1070562" y="5191433"/>
                </a:lnTo>
                <a:lnTo>
                  <a:pt x="1113653" y="5176031"/>
                </a:lnTo>
                <a:lnTo>
                  <a:pt x="1151665" y="5151865"/>
                </a:lnTo>
                <a:lnTo>
                  <a:pt x="1183369" y="5120161"/>
                </a:lnTo>
                <a:lnTo>
                  <a:pt x="1207535" y="5082149"/>
                </a:lnTo>
                <a:lnTo>
                  <a:pt x="1222937" y="5039058"/>
                </a:lnTo>
                <a:lnTo>
                  <a:pt x="1228344" y="4992116"/>
                </a:lnTo>
                <a:lnTo>
                  <a:pt x="1228344" y="204724"/>
                </a:lnTo>
                <a:lnTo>
                  <a:pt x="1222937" y="157781"/>
                </a:lnTo>
                <a:lnTo>
                  <a:pt x="1207535" y="114690"/>
                </a:lnTo>
                <a:lnTo>
                  <a:pt x="1183369" y="76678"/>
                </a:lnTo>
                <a:lnTo>
                  <a:pt x="1151665" y="44974"/>
                </a:lnTo>
                <a:lnTo>
                  <a:pt x="1113653" y="20808"/>
                </a:lnTo>
                <a:lnTo>
                  <a:pt x="1070562" y="5406"/>
                </a:lnTo>
                <a:lnTo>
                  <a:pt x="1023619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5"/>
          <p:cNvSpPr/>
          <p:nvPr/>
        </p:nvSpPr>
        <p:spPr>
          <a:xfrm>
            <a:off x="9704971" y="166254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499"/>
                </a:lnTo>
                <a:lnTo>
                  <a:pt x="1022400" y="5143499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1773772" y="16625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70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70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8"/>
          <p:cNvSpPr/>
          <p:nvPr/>
        </p:nvSpPr>
        <p:spPr>
          <a:xfrm>
            <a:off x="1700619" y="176919"/>
            <a:ext cx="1228725" cy="5143500"/>
          </a:xfrm>
          <a:custGeom>
            <a:avLst/>
            <a:gdLst/>
            <a:ahLst/>
            <a:cxnLst/>
            <a:rect l="l" t="t" r="r" b="b"/>
            <a:pathLst>
              <a:path w="1228725" h="5143500">
                <a:moveTo>
                  <a:pt x="1023619" y="0"/>
                </a:moveTo>
                <a:lnTo>
                  <a:pt x="204724" y="0"/>
                </a:lnTo>
                <a:lnTo>
                  <a:pt x="157781" y="5406"/>
                </a:lnTo>
                <a:lnTo>
                  <a:pt x="114690" y="20808"/>
                </a:lnTo>
                <a:lnTo>
                  <a:pt x="76678" y="44974"/>
                </a:lnTo>
                <a:lnTo>
                  <a:pt x="44974" y="76678"/>
                </a:lnTo>
                <a:lnTo>
                  <a:pt x="20808" y="114690"/>
                </a:lnTo>
                <a:lnTo>
                  <a:pt x="5406" y="157781"/>
                </a:lnTo>
                <a:lnTo>
                  <a:pt x="0" y="204724"/>
                </a:lnTo>
                <a:lnTo>
                  <a:pt x="0" y="4938763"/>
                </a:lnTo>
                <a:lnTo>
                  <a:pt x="5406" y="4985706"/>
                </a:lnTo>
                <a:lnTo>
                  <a:pt x="20808" y="5028799"/>
                </a:lnTo>
                <a:lnTo>
                  <a:pt x="44974" y="5066813"/>
                </a:lnTo>
                <a:lnTo>
                  <a:pt x="76678" y="5098520"/>
                </a:lnTo>
                <a:lnTo>
                  <a:pt x="114690" y="5122689"/>
                </a:lnTo>
                <a:lnTo>
                  <a:pt x="157781" y="5138092"/>
                </a:lnTo>
                <a:lnTo>
                  <a:pt x="204724" y="5143500"/>
                </a:lnTo>
                <a:lnTo>
                  <a:pt x="1023619" y="5143500"/>
                </a:lnTo>
                <a:lnTo>
                  <a:pt x="1070562" y="5138092"/>
                </a:lnTo>
                <a:lnTo>
                  <a:pt x="1113653" y="5122689"/>
                </a:lnTo>
                <a:lnTo>
                  <a:pt x="1151665" y="5098520"/>
                </a:lnTo>
                <a:lnTo>
                  <a:pt x="1183369" y="5066813"/>
                </a:lnTo>
                <a:lnTo>
                  <a:pt x="1207535" y="5028799"/>
                </a:lnTo>
                <a:lnTo>
                  <a:pt x="1222937" y="4985706"/>
                </a:lnTo>
                <a:lnTo>
                  <a:pt x="1228344" y="4938763"/>
                </a:lnTo>
                <a:lnTo>
                  <a:pt x="1228344" y="204724"/>
                </a:lnTo>
                <a:lnTo>
                  <a:pt x="1222937" y="157781"/>
                </a:lnTo>
                <a:lnTo>
                  <a:pt x="1207535" y="114690"/>
                </a:lnTo>
                <a:lnTo>
                  <a:pt x="1183369" y="76678"/>
                </a:lnTo>
                <a:lnTo>
                  <a:pt x="1151665" y="44974"/>
                </a:lnTo>
                <a:lnTo>
                  <a:pt x="1113653" y="20808"/>
                </a:lnTo>
                <a:lnTo>
                  <a:pt x="1070562" y="5406"/>
                </a:lnTo>
                <a:lnTo>
                  <a:pt x="1023619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10"/>
          <p:cNvSpPr/>
          <p:nvPr/>
        </p:nvSpPr>
        <p:spPr>
          <a:xfrm>
            <a:off x="5760479" y="16625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70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70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1"/>
          <p:cNvSpPr/>
          <p:nvPr/>
        </p:nvSpPr>
        <p:spPr>
          <a:xfrm>
            <a:off x="5687326" y="181491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500"/>
                </a:lnTo>
                <a:lnTo>
                  <a:pt x="1022400" y="5143500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7765936" y="17387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69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69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4"/>
          <p:cNvSpPr/>
          <p:nvPr/>
        </p:nvSpPr>
        <p:spPr>
          <a:xfrm>
            <a:off x="7698879" y="189111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500"/>
                </a:lnTo>
                <a:lnTo>
                  <a:pt x="1022400" y="5143500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object 23"/>
          <p:cNvSpPr txBox="1"/>
          <p:nvPr/>
        </p:nvSpPr>
        <p:spPr>
          <a:xfrm>
            <a:off x="3872991" y="5450489"/>
            <a:ext cx="101073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4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Part 02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sz="240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教学内容</a:t>
            </a:r>
            <a:endParaRPr lang="en-US" altLang="zh-CN"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02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7239351" y="-20781"/>
            <a:ext cx="1235477" cy="956541"/>
          </a:xfrm>
          <a:custGeom>
            <a:avLst/>
            <a:gdLst>
              <a:gd name="connsiteX0" fmla="*/ 0 w 1235477"/>
              <a:gd name="connsiteY0" fmla="*/ 0 h 956541"/>
              <a:gd name="connsiteX1" fmla="*/ 1235477 w 1235477"/>
              <a:gd name="connsiteY1" fmla="*/ 0 h 956541"/>
              <a:gd name="connsiteX2" fmla="*/ 1235477 w 1235477"/>
              <a:gd name="connsiteY2" fmla="*/ 756123 h 956541"/>
              <a:gd name="connsiteX3" fmla="*/ 1230039 w 1235477"/>
              <a:gd name="connsiteY3" fmla="*/ 802079 h 956541"/>
              <a:gd name="connsiteX4" fmla="*/ 1214547 w 1235477"/>
              <a:gd name="connsiteY4" fmla="*/ 844264 h 956541"/>
              <a:gd name="connsiteX5" fmla="*/ 1190239 w 1235477"/>
              <a:gd name="connsiteY5" fmla="*/ 881477 h 956541"/>
              <a:gd name="connsiteX6" fmla="*/ 1158351 w 1235477"/>
              <a:gd name="connsiteY6" fmla="*/ 912513 h 956541"/>
              <a:gd name="connsiteX7" fmla="*/ 1120119 w 1235477"/>
              <a:gd name="connsiteY7" fmla="*/ 936172 h 956541"/>
              <a:gd name="connsiteX8" fmla="*/ 1076778 w 1235477"/>
              <a:gd name="connsiteY8" fmla="*/ 951249 h 956541"/>
              <a:gd name="connsiteX9" fmla="*/ 1029564 w 1235477"/>
              <a:gd name="connsiteY9" fmla="*/ 956541 h 956541"/>
              <a:gd name="connsiteX10" fmla="*/ 205913 w 1235477"/>
              <a:gd name="connsiteY10" fmla="*/ 956541 h 956541"/>
              <a:gd name="connsiteX11" fmla="*/ 158698 w 1235477"/>
              <a:gd name="connsiteY11" fmla="*/ 951249 h 956541"/>
              <a:gd name="connsiteX12" fmla="*/ 115357 w 1235477"/>
              <a:gd name="connsiteY12" fmla="*/ 936172 h 956541"/>
              <a:gd name="connsiteX13" fmla="*/ 77125 w 1235477"/>
              <a:gd name="connsiteY13" fmla="*/ 912513 h 956541"/>
              <a:gd name="connsiteX14" fmla="*/ 45237 w 1235477"/>
              <a:gd name="connsiteY14" fmla="*/ 881477 h 956541"/>
              <a:gd name="connsiteX15" fmla="*/ 20929 w 1235477"/>
              <a:gd name="connsiteY15" fmla="*/ 844264 h 956541"/>
              <a:gd name="connsiteX16" fmla="*/ 5438 w 1235477"/>
              <a:gd name="connsiteY16" fmla="*/ 802079 h 956541"/>
              <a:gd name="connsiteX17" fmla="*/ 0 w 1235477"/>
              <a:gd name="connsiteY17" fmla="*/ 756123 h 9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56541">
                <a:moveTo>
                  <a:pt x="0" y="0"/>
                </a:moveTo>
                <a:lnTo>
                  <a:pt x="1235477" y="0"/>
                </a:lnTo>
                <a:lnTo>
                  <a:pt x="1235477" y="756123"/>
                </a:lnTo>
                <a:lnTo>
                  <a:pt x="1230039" y="802079"/>
                </a:lnTo>
                <a:lnTo>
                  <a:pt x="1214547" y="844264"/>
                </a:lnTo>
                <a:lnTo>
                  <a:pt x="1190239" y="881477"/>
                </a:lnTo>
                <a:lnTo>
                  <a:pt x="1158351" y="912513"/>
                </a:lnTo>
                <a:lnTo>
                  <a:pt x="1120119" y="936172"/>
                </a:lnTo>
                <a:lnTo>
                  <a:pt x="1076778" y="951249"/>
                </a:lnTo>
                <a:lnTo>
                  <a:pt x="1029564" y="956541"/>
                </a:lnTo>
                <a:lnTo>
                  <a:pt x="205913" y="956541"/>
                </a:lnTo>
                <a:lnTo>
                  <a:pt x="158698" y="951249"/>
                </a:lnTo>
                <a:lnTo>
                  <a:pt x="115357" y="936172"/>
                </a:lnTo>
                <a:lnTo>
                  <a:pt x="77125" y="912513"/>
                </a:lnTo>
                <a:lnTo>
                  <a:pt x="45237" y="881477"/>
                </a:lnTo>
                <a:lnTo>
                  <a:pt x="20929" y="844264"/>
                </a:lnTo>
                <a:lnTo>
                  <a:pt x="5438" y="802079"/>
                </a:lnTo>
                <a:lnTo>
                  <a:pt x="0" y="756123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任意多边形: 形状 18"/>
          <p:cNvSpPr/>
          <p:nvPr/>
        </p:nvSpPr>
        <p:spPr>
          <a:xfrm>
            <a:off x="7181440" y="-20782"/>
            <a:ext cx="1235477" cy="916917"/>
          </a:xfrm>
          <a:custGeom>
            <a:avLst/>
            <a:gdLst>
              <a:gd name="connsiteX0" fmla="*/ 0 w 1235477"/>
              <a:gd name="connsiteY0" fmla="*/ 0 h 916917"/>
              <a:gd name="connsiteX1" fmla="*/ 1235477 w 1235477"/>
              <a:gd name="connsiteY1" fmla="*/ 0 h 916917"/>
              <a:gd name="connsiteX2" fmla="*/ 1235477 w 1235477"/>
              <a:gd name="connsiteY2" fmla="*/ 716499 h 916917"/>
              <a:gd name="connsiteX3" fmla="*/ 1230039 w 1235477"/>
              <a:gd name="connsiteY3" fmla="*/ 762455 h 916917"/>
              <a:gd name="connsiteX4" fmla="*/ 1214547 w 1235477"/>
              <a:gd name="connsiteY4" fmla="*/ 804640 h 916917"/>
              <a:gd name="connsiteX5" fmla="*/ 1190239 w 1235477"/>
              <a:gd name="connsiteY5" fmla="*/ 841853 h 916917"/>
              <a:gd name="connsiteX6" fmla="*/ 1158352 w 1235477"/>
              <a:gd name="connsiteY6" fmla="*/ 872889 h 916917"/>
              <a:gd name="connsiteX7" fmla="*/ 1120119 w 1235477"/>
              <a:gd name="connsiteY7" fmla="*/ 896548 h 916917"/>
              <a:gd name="connsiteX8" fmla="*/ 1076778 w 1235477"/>
              <a:gd name="connsiteY8" fmla="*/ 911625 h 916917"/>
              <a:gd name="connsiteX9" fmla="*/ 1029564 w 1235477"/>
              <a:gd name="connsiteY9" fmla="*/ 916917 h 916917"/>
              <a:gd name="connsiteX10" fmla="*/ 205913 w 1235477"/>
              <a:gd name="connsiteY10" fmla="*/ 916917 h 916917"/>
              <a:gd name="connsiteX11" fmla="*/ 158698 w 1235477"/>
              <a:gd name="connsiteY11" fmla="*/ 911625 h 916917"/>
              <a:gd name="connsiteX12" fmla="*/ 115357 w 1235477"/>
              <a:gd name="connsiteY12" fmla="*/ 896548 h 916917"/>
              <a:gd name="connsiteX13" fmla="*/ 77125 w 1235477"/>
              <a:gd name="connsiteY13" fmla="*/ 872889 h 916917"/>
              <a:gd name="connsiteX14" fmla="*/ 45237 w 1235477"/>
              <a:gd name="connsiteY14" fmla="*/ 841853 h 916917"/>
              <a:gd name="connsiteX15" fmla="*/ 20929 w 1235477"/>
              <a:gd name="connsiteY15" fmla="*/ 804640 h 916917"/>
              <a:gd name="connsiteX16" fmla="*/ 5438 w 1235477"/>
              <a:gd name="connsiteY16" fmla="*/ 762455 h 916917"/>
              <a:gd name="connsiteX17" fmla="*/ 0 w 1235477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16917">
                <a:moveTo>
                  <a:pt x="0" y="0"/>
                </a:moveTo>
                <a:lnTo>
                  <a:pt x="1235477" y="0"/>
                </a:lnTo>
                <a:lnTo>
                  <a:pt x="1235477" y="716499"/>
                </a:lnTo>
                <a:lnTo>
                  <a:pt x="1230039" y="762455"/>
                </a:lnTo>
                <a:lnTo>
                  <a:pt x="1214547" y="804640"/>
                </a:lnTo>
                <a:lnTo>
                  <a:pt x="1190239" y="841853"/>
                </a:lnTo>
                <a:lnTo>
                  <a:pt x="1158352" y="872889"/>
                </a:lnTo>
                <a:lnTo>
                  <a:pt x="1120119" y="896548"/>
                </a:lnTo>
                <a:lnTo>
                  <a:pt x="1076778" y="911625"/>
                </a:lnTo>
                <a:lnTo>
                  <a:pt x="1029564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8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任意多边形: 形状 22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5603469" y="-20781"/>
            <a:ext cx="1235478" cy="582183"/>
          </a:xfrm>
          <a:custGeom>
            <a:avLst/>
            <a:gdLst>
              <a:gd name="connsiteX0" fmla="*/ 0 w 1235478"/>
              <a:gd name="connsiteY0" fmla="*/ 0 h 582183"/>
              <a:gd name="connsiteX1" fmla="*/ 1235478 w 1235478"/>
              <a:gd name="connsiteY1" fmla="*/ 0 h 582183"/>
              <a:gd name="connsiteX2" fmla="*/ 1235478 w 1235478"/>
              <a:gd name="connsiteY2" fmla="*/ 381765 h 582183"/>
              <a:gd name="connsiteX3" fmla="*/ 1230040 w 1235478"/>
              <a:gd name="connsiteY3" fmla="*/ 427721 h 582183"/>
              <a:gd name="connsiteX4" fmla="*/ 1214548 w 1235478"/>
              <a:gd name="connsiteY4" fmla="*/ 469906 h 582183"/>
              <a:gd name="connsiteX5" fmla="*/ 1190240 w 1235478"/>
              <a:gd name="connsiteY5" fmla="*/ 507119 h 582183"/>
              <a:gd name="connsiteX6" fmla="*/ 1158353 w 1235478"/>
              <a:gd name="connsiteY6" fmla="*/ 538155 h 582183"/>
              <a:gd name="connsiteX7" fmla="*/ 1120120 w 1235478"/>
              <a:gd name="connsiteY7" fmla="*/ 561814 h 582183"/>
              <a:gd name="connsiteX8" fmla="*/ 1076779 w 1235478"/>
              <a:gd name="connsiteY8" fmla="*/ 576891 h 582183"/>
              <a:gd name="connsiteX9" fmla="*/ 1029565 w 1235478"/>
              <a:gd name="connsiteY9" fmla="*/ 582183 h 582183"/>
              <a:gd name="connsiteX10" fmla="*/ 205913 w 1235478"/>
              <a:gd name="connsiteY10" fmla="*/ 582183 h 582183"/>
              <a:gd name="connsiteX11" fmla="*/ 158699 w 1235478"/>
              <a:gd name="connsiteY11" fmla="*/ 576891 h 582183"/>
              <a:gd name="connsiteX12" fmla="*/ 115357 w 1235478"/>
              <a:gd name="connsiteY12" fmla="*/ 561814 h 582183"/>
              <a:gd name="connsiteX13" fmla="*/ 77125 w 1235478"/>
              <a:gd name="connsiteY13" fmla="*/ 538155 h 582183"/>
              <a:gd name="connsiteX14" fmla="*/ 45237 w 1235478"/>
              <a:gd name="connsiteY14" fmla="*/ 507119 h 582183"/>
              <a:gd name="connsiteX15" fmla="*/ 20929 w 1235478"/>
              <a:gd name="connsiteY15" fmla="*/ 469906 h 582183"/>
              <a:gd name="connsiteX16" fmla="*/ 5438 w 1235478"/>
              <a:gd name="connsiteY16" fmla="*/ 427721 h 582183"/>
              <a:gd name="connsiteX17" fmla="*/ 0 w 1235478"/>
              <a:gd name="connsiteY17" fmla="*/ 381765 h 58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82183">
                <a:moveTo>
                  <a:pt x="0" y="0"/>
                </a:moveTo>
                <a:lnTo>
                  <a:pt x="1235478" y="0"/>
                </a:lnTo>
                <a:lnTo>
                  <a:pt x="1235478" y="381765"/>
                </a:lnTo>
                <a:lnTo>
                  <a:pt x="1230040" y="427721"/>
                </a:lnTo>
                <a:lnTo>
                  <a:pt x="1214548" y="469906"/>
                </a:lnTo>
                <a:lnTo>
                  <a:pt x="1190240" y="507119"/>
                </a:lnTo>
                <a:lnTo>
                  <a:pt x="1158353" y="538155"/>
                </a:lnTo>
                <a:lnTo>
                  <a:pt x="1120120" y="561814"/>
                </a:lnTo>
                <a:lnTo>
                  <a:pt x="1076779" y="576891"/>
                </a:lnTo>
                <a:lnTo>
                  <a:pt x="1029565" y="582183"/>
                </a:lnTo>
                <a:lnTo>
                  <a:pt x="205913" y="582183"/>
                </a:lnTo>
                <a:lnTo>
                  <a:pt x="158699" y="576891"/>
                </a:lnTo>
                <a:lnTo>
                  <a:pt x="115357" y="561814"/>
                </a:lnTo>
                <a:lnTo>
                  <a:pt x="77125" y="538155"/>
                </a:lnTo>
                <a:lnTo>
                  <a:pt x="45237" y="507119"/>
                </a:lnTo>
                <a:lnTo>
                  <a:pt x="20929" y="469906"/>
                </a:lnTo>
                <a:lnTo>
                  <a:pt x="5438" y="427721"/>
                </a:lnTo>
                <a:lnTo>
                  <a:pt x="0" y="381765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任意多边形: 形状 14"/>
          <p:cNvSpPr/>
          <p:nvPr/>
        </p:nvSpPr>
        <p:spPr>
          <a:xfrm>
            <a:off x="5547081" y="-20782"/>
            <a:ext cx="1235478" cy="542560"/>
          </a:xfrm>
          <a:custGeom>
            <a:avLst/>
            <a:gdLst>
              <a:gd name="connsiteX0" fmla="*/ 0 w 1235478"/>
              <a:gd name="connsiteY0" fmla="*/ 0 h 542560"/>
              <a:gd name="connsiteX1" fmla="*/ 1235478 w 1235478"/>
              <a:gd name="connsiteY1" fmla="*/ 0 h 542560"/>
              <a:gd name="connsiteX2" fmla="*/ 1235478 w 1235478"/>
              <a:gd name="connsiteY2" fmla="*/ 342142 h 542560"/>
              <a:gd name="connsiteX3" fmla="*/ 1230040 w 1235478"/>
              <a:gd name="connsiteY3" fmla="*/ 388098 h 542560"/>
              <a:gd name="connsiteX4" fmla="*/ 1214548 w 1235478"/>
              <a:gd name="connsiteY4" fmla="*/ 430283 h 542560"/>
              <a:gd name="connsiteX5" fmla="*/ 1190240 w 1235478"/>
              <a:gd name="connsiteY5" fmla="*/ 467496 h 542560"/>
              <a:gd name="connsiteX6" fmla="*/ 1158353 w 1235478"/>
              <a:gd name="connsiteY6" fmla="*/ 498532 h 542560"/>
              <a:gd name="connsiteX7" fmla="*/ 1120120 w 1235478"/>
              <a:gd name="connsiteY7" fmla="*/ 522191 h 542560"/>
              <a:gd name="connsiteX8" fmla="*/ 1076779 w 1235478"/>
              <a:gd name="connsiteY8" fmla="*/ 537268 h 542560"/>
              <a:gd name="connsiteX9" fmla="*/ 1029565 w 1235478"/>
              <a:gd name="connsiteY9" fmla="*/ 542560 h 542560"/>
              <a:gd name="connsiteX10" fmla="*/ 205913 w 1235478"/>
              <a:gd name="connsiteY10" fmla="*/ 542560 h 542560"/>
              <a:gd name="connsiteX11" fmla="*/ 158699 w 1235478"/>
              <a:gd name="connsiteY11" fmla="*/ 537268 h 542560"/>
              <a:gd name="connsiteX12" fmla="*/ 115357 w 1235478"/>
              <a:gd name="connsiteY12" fmla="*/ 522191 h 542560"/>
              <a:gd name="connsiteX13" fmla="*/ 77125 w 1235478"/>
              <a:gd name="connsiteY13" fmla="*/ 498532 h 542560"/>
              <a:gd name="connsiteX14" fmla="*/ 45237 w 1235478"/>
              <a:gd name="connsiteY14" fmla="*/ 467496 h 542560"/>
              <a:gd name="connsiteX15" fmla="*/ 20929 w 1235478"/>
              <a:gd name="connsiteY15" fmla="*/ 430283 h 542560"/>
              <a:gd name="connsiteX16" fmla="*/ 5438 w 1235478"/>
              <a:gd name="connsiteY16" fmla="*/ 388098 h 542560"/>
              <a:gd name="connsiteX17" fmla="*/ 0 w 1235478"/>
              <a:gd name="connsiteY17" fmla="*/ 342142 h 54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42560">
                <a:moveTo>
                  <a:pt x="0" y="0"/>
                </a:moveTo>
                <a:lnTo>
                  <a:pt x="1235478" y="0"/>
                </a:lnTo>
                <a:lnTo>
                  <a:pt x="1235478" y="342142"/>
                </a:lnTo>
                <a:lnTo>
                  <a:pt x="1230040" y="388098"/>
                </a:lnTo>
                <a:lnTo>
                  <a:pt x="1214548" y="430283"/>
                </a:lnTo>
                <a:lnTo>
                  <a:pt x="1190240" y="467496"/>
                </a:lnTo>
                <a:lnTo>
                  <a:pt x="1158353" y="498532"/>
                </a:lnTo>
                <a:lnTo>
                  <a:pt x="1120120" y="522191"/>
                </a:lnTo>
                <a:lnTo>
                  <a:pt x="1076779" y="537268"/>
                </a:lnTo>
                <a:lnTo>
                  <a:pt x="1029565" y="542560"/>
                </a:lnTo>
                <a:lnTo>
                  <a:pt x="205913" y="542560"/>
                </a:lnTo>
                <a:lnTo>
                  <a:pt x="158699" y="537268"/>
                </a:lnTo>
                <a:lnTo>
                  <a:pt x="115357" y="522191"/>
                </a:lnTo>
                <a:lnTo>
                  <a:pt x="77125" y="498532"/>
                </a:lnTo>
                <a:lnTo>
                  <a:pt x="45237" y="467496"/>
                </a:lnTo>
                <a:lnTo>
                  <a:pt x="20929" y="430283"/>
                </a:lnTo>
                <a:lnTo>
                  <a:pt x="5438" y="388098"/>
                </a:lnTo>
                <a:lnTo>
                  <a:pt x="0" y="342142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任意多边形: 形状 26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8741" y="1240818"/>
            <a:ext cx="3505199" cy="2209799"/>
          </a:xfrm>
          <a:prstGeom prst="rect">
            <a:avLst/>
          </a:prstGeom>
        </p:spPr>
      </p:pic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JavaScript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02</a:t>
            </a:r>
            <a:endParaRPr lang="en-US"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7239351" y="-20781"/>
            <a:ext cx="1235477" cy="956541"/>
          </a:xfrm>
          <a:custGeom>
            <a:avLst/>
            <a:gdLst>
              <a:gd name="connsiteX0" fmla="*/ 0 w 1235477"/>
              <a:gd name="connsiteY0" fmla="*/ 0 h 956541"/>
              <a:gd name="connsiteX1" fmla="*/ 1235477 w 1235477"/>
              <a:gd name="connsiteY1" fmla="*/ 0 h 956541"/>
              <a:gd name="connsiteX2" fmla="*/ 1235477 w 1235477"/>
              <a:gd name="connsiteY2" fmla="*/ 756123 h 956541"/>
              <a:gd name="connsiteX3" fmla="*/ 1230039 w 1235477"/>
              <a:gd name="connsiteY3" fmla="*/ 802079 h 956541"/>
              <a:gd name="connsiteX4" fmla="*/ 1214547 w 1235477"/>
              <a:gd name="connsiteY4" fmla="*/ 844264 h 956541"/>
              <a:gd name="connsiteX5" fmla="*/ 1190239 w 1235477"/>
              <a:gd name="connsiteY5" fmla="*/ 881477 h 956541"/>
              <a:gd name="connsiteX6" fmla="*/ 1158351 w 1235477"/>
              <a:gd name="connsiteY6" fmla="*/ 912513 h 956541"/>
              <a:gd name="connsiteX7" fmla="*/ 1120119 w 1235477"/>
              <a:gd name="connsiteY7" fmla="*/ 936172 h 956541"/>
              <a:gd name="connsiteX8" fmla="*/ 1076778 w 1235477"/>
              <a:gd name="connsiteY8" fmla="*/ 951249 h 956541"/>
              <a:gd name="connsiteX9" fmla="*/ 1029564 w 1235477"/>
              <a:gd name="connsiteY9" fmla="*/ 956541 h 956541"/>
              <a:gd name="connsiteX10" fmla="*/ 205913 w 1235477"/>
              <a:gd name="connsiteY10" fmla="*/ 956541 h 956541"/>
              <a:gd name="connsiteX11" fmla="*/ 158698 w 1235477"/>
              <a:gd name="connsiteY11" fmla="*/ 951249 h 956541"/>
              <a:gd name="connsiteX12" fmla="*/ 115357 w 1235477"/>
              <a:gd name="connsiteY12" fmla="*/ 936172 h 956541"/>
              <a:gd name="connsiteX13" fmla="*/ 77125 w 1235477"/>
              <a:gd name="connsiteY13" fmla="*/ 912513 h 956541"/>
              <a:gd name="connsiteX14" fmla="*/ 45237 w 1235477"/>
              <a:gd name="connsiteY14" fmla="*/ 881477 h 956541"/>
              <a:gd name="connsiteX15" fmla="*/ 20929 w 1235477"/>
              <a:gd name="connsiteY15" fmla="*/ 844264 h 956541"/>
              <a:gd name="connsiteX16" fmla="*/ 5438 w 1235477"/>
              <a:gd name="connsiteY16" fmla="*/ 802079 h 956541"/>
              <a:gd name="connsiteX17" fmla="*/ 0 w 1235477"/>
              <a:gd name="connsiteY17" fmla="*/ 756123 h 9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56541">
                <a:moveTo>
                  <a:pt x="0" y="0"/>
                </a:moveTo>
                <a:lnTo>
                  <a:pt x="1235477" y="0"/>
                </a:lnTo>
                <a:lnTo>
                  <a:pt x="1235477" y="756123"/>
                </a:lnTo>
                <a:lnTo>
                  <a:pt x="1230039" y="802079"/>
                </a:lnTo>
                <a:lnTo>
                  <a:pt x="1214547" y="844264"/>
                </a:lnTo>
                <a:lnTo>
                  <a:pt x="1190239" y="881477"/>
                </a:lnTo>
                <a:lnTo>
                  <a:pt x="1158351" y="912513"/>
                </a:lnTo>
                <a:lnTo>
                  <a:pt x="1120119" y="936172"/>
                </a:lnTo>
                <a:lnTo>
                  <a:pt x="1076778" y="951249"/>
                </a:lnTo>
                <a:lnTo>
                  <a:pt x="1029564" y="956541"/>
                </a:lnTo>
                <a:lnTo>
                  <a:pt x="205913" y="956541"/>
                </a:lnTo>
                <a:lnTo>
                  <a:pt x="158698" y="951249"/>
                </a:lnTo>
                <a:lnTo>
                  <a:pt x="115357" y="936172"/>
                </a:lnTo>
                <a:lnTo>
                  <a:pt x="77125" y="912513"/>
                </a:lnTo>
                <a:lnTo>
                  <a:pt x="45237" y="881477"/>
                </a:lnTo>
                <a:lnTo>
                  <a:pt x="20929" y="844264"/>
                </a:lnTo>
                <a:lnTo>
                  <a:pt x="5438" y="802079"/>
                </a:lnTo>
                <a:lnTo>
                  <a:pt x="0" y="756123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任意多边形: 形状 18"/>
          <p:cNvSpPr/>
          <p:nvPr/>
        </p:nvSpPr>
        <p:spPr>
          <a:xfrm>
            <a:off x="7181440" y="-20782"/>
            <a:ext cx="1235477" cy="916917"/>
          </a:xfrm>
          <a:custGeom>
            <a:avLst/>
            <a:gdLst>
              <a:gd name="connsiteX0" fmla="*/ 0 w 1235477"/>
              <a:gd name="connsiteY0" fmla="*/ 0 h 916917"/>
              <a:gd name="connsiteX1" fmla="*/ 1235477 w 1235477"/>
              <a:gd name="connsiteY1" fmla="*/ 0 h 916917"/>
              <a:gd name="connsiteX2" fmla="*/ 1235477 w 1235477"/>
              <a:gd name="connsiteY2" fmla="*/ 716499 h 916917"/>
              <a:gd name="connsiteX3" fmla="*/ 1230039 w 1235477"/>
              <a:gd name="connsiteY3" fmla="*/ 762455 h 916917"/>
              <a:gd name="connsiteX4" fmla="*/ 1214547 w 1235477"/>
              <a:gd name="connsiteY4" fmla="*/ 804640 h 916917"/>
              <a:gd name="connsiteX5" fmla="*/ 1190239 w 1235477"/>
              <a:gd name="connsiteY5" fmla="*/ 841853 h 916917"/>
              <a:gd name="connsiteX6" fmla="*/ 1158352 w 1235477"/>
              <a:gd name="connsiteY6" fmla="*/ 872889 h 916917"/>
              <a:gd name="connsiteX7" fmla="*/ 1120119 w 1235477"/>
              <a:gd name="connsiteY7" fmla="*/ 896548 h 916917"/>
              <a:gd name="connsiteX8" fmla="*/ 1076778 w 1235477"/>
              <a:gd name="connsiteY8" fmla="*/ 911625 h 916917"/>
              <a:gd name="connsiteX9" fmla="*/ 1029564 w 1235477"/>
              <a:gd name="connsiteY9" fmla="*/ 916917 h 916917"/>
              <a:gd name="connsiteX10" fmla="*/ 205913 w 1235477"/>
              <a:gd name="connsiteY10" fmla="*/ 916917 h 916917"/>
              <a:gd name="connsiteX11" fmla="*/ 158698 w 1235477"/>
              <a:gd name="connsiteY11" fmla="*/ 911625 h 916917"/>
              <a:gd name="connsiteX12" fmla="*/ 115357 w 1235477"/>
              <a:gd name="connsiteY12" fmla="*/ 896548 h 916917"/>
              <a:gd name="connsiteX13" fmla="*/ 77125 w 1235477"/>
              <a:gd name="connsiteY13" fmla="*/ 872889 h 916917"/>
              <a:gd name="connsiteX14" fmla="*/ 45237 w 1235477"/>
              <a:gd name="connsiteY14" fmla="*/ 841853 h 916917"/>
              <a:gd name="connsiteX15" fmla="*/ 20929 w 1235477"/>
              <a:gd name="connsiteY15" fmla="*/ 804640 h 916917"/>
              <a:gd name="connsiteX16" fmla="*/ 5438 w 1235477"/>
              <a:gd name="connsiteY16" fmla="*/ 762455 h 916917"/>
              <a:gd name="connsiteX17" fmla="*/ 0 w 1235477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16917">
                <a:moveTo>
                  <a:pt x="0" y="0"/>
                </a:moveTo>
                <a:lnTo>
                  <a:pt x="1235477" y="0"/>
                </a:lnTo>
                <a:lnTo>
                  <a:pt x="1235477" y="716499"/>
                </a:lnTo>
                <a:lnTo>
                  <a:pt x="1230039" y="762455"/>
                </a:lnTo>
                <a:lnTo>
                  <a:pt x="1214547" y="804640"/>
                </a:lnTo>
                <a:lnTo>
                  <a:pt x="1190239" y="841853"/>
                </a:lnTo>
                <a:lnTo>
                  <a:pt x="1158352" y="872889"/>
                </a:lnTo>
                <a:lnTo>
                  <a:pt x="1120119" y="896548"/>
                </a:lnTo>
                <a:lnTo>
                  <a:pt x="1076778" y="911625"/>
                </a:lnTo>
                <a:lnTo>
                  <a:pt x="1029564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8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任意多边形: 形状 22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5603469" y="-20781"/>
            <a:ext cx="1235478" cy="582183"/>
          </a:xfrm>
          <a:custGeom>
            <a:avLst/>
            <a:gdLst>
              <a:gd name="connsiteX0" fmla="*/ 0 w 1235478"/>
              <a:gd name="connsiteY0" fmla="*/ 0 h 582183"/>
              <a:gd name="connsiteX1" fmla="*/ 1235478 w 1235478"/>
              <a:gd name="connsiteY1" fmla="*/ 0 h 582183"/>
              <a:gd name="connsiteX2" fmla="*/ 1235478 w 1235478"/>
              <a:gd name="connsiteY2" fmla="*/ 381765 h 582183"/>
              <a:gd name="connsiteX3" fmla="*/ 1230040 w 1235478"/>
              <a:gd name="connsiteY3" fmla="*/ 427721 h 582183"/>
              <a:gd name="connsiteX4" fmla="*/ 1214548 w 1235478"/>
              <a:gd name="connsiteY4" fmla="*/ 469906 h 582183"/>
              <a:gd name="connsiteX5" fmla="*/ 1190240 w 1235478"/>
              <a:gd name="connsiteY5" fmla="*/ 507119 h 582183"/>
              <a:gd name="connsiteX6" fmla="*/ 1158353 w 1235478"/>
              <a:gd name="connsiteY6" fmla="*/ 538155 h 582183"/>
              <a:gd name="connsiteX7" fmla="*/ 1120120 w 1235478"/>
              <a:gd name="connsiteY7" fmla="*/ 561814 h 582183"/>
              <a:gd name="connsiteX8" fmla="*/ 1076779 w 1235478"/>
              <a:gd name="connsiteY8" fmla="*/ 576891 h 582183"/>
              <a:gd name="connsiteX9" fmla="*/ 1029565 w 1235478"/>
              <a:gd name="connsiteY9" fmla="*/ 582183 h 582183"/>
              <a:gd name="connsiteX10" fmla="*/ 205913 w 1235478"/>
              <a:gd name="connsiteY10" fmla="*/ 582183 h 582183"/>
              <a:gd name="connsiteX11" fmla="*/ 158699 w 1235478"/>
              <a:gd name="connsiteY11" fmla="*/ 576891 h 582183"/>
              <a:gd name="connsiteX12" fmla="*/ 115357 w 1235478"/>
              <a:gd name="connsiteY12" fmla="*/ 561814 h 582183"/>
              <a:gd name="connsiteX13" fmla="*/ 77125 w 1235478"/>
              <a:gd name="connsiteY13" fmla="*/ 538155 h 582183"/>
              <a:gd name="connsiteX14" fmla="*/ 45237 w 1235478"/>
              <a:gd name="connsiteY14" fmla="*/ 507119 h 582183"/>
              <a:gd name="connsiteX15" fmla="*/ 20929 w 1235478"/>
              <a:gd name="connsiteY15" fmla="*/ 469906 h 582183"/>
              <a:gd name="connsiteX16" fmla="*/ 5438 w 1235478"/>
              <a:gd name="connsiteY16" fmla="*/ 427721 h 582183"/>
              <a:gd name="connsiteX17" fmla="*/ 0 w 1235478"/>
              <a:gd name="connsiteY17" fmla="*/ 381765 h 58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82183">
                <a:moveTo>
                  <a:pt x="0" y="0"/>
                </a:moveTo>
                <a:lnTo>
                  <a:pt x="1235478" y="0"/>
                </a:lnTo>
                <a:lnTo>
                  <a:pt x="1235478" y="381765"/>
                </a:lnTo>
                <a:lnTo>
                  <a:pt x="1230040" y="427721"/>
                </a:lnTo>
                <a:lnTo>
                  <a:pt x="1214548" y="469906"/>
                </a:lnTo>
                <a:lnTo>
                  <a:pt x="1190240" y="507119"/>
                </a:lnTo>
                <a:lnTo>
                  <a:pt x="1158353" y="538155"/>
                </a:lnTo>
                <a:lnTo>
                  <a:pt x="1120120" y="561814"/>
                </a:lnTo>
                <a:lnTo>
                  <a:pt x="1076779" y="576891"/>
                </a:lnTo>
                <a:lnTo>
                  <a:pt x="1029565" y="582183"/>
                </a:lnTo>
                <a:lnTo>
                  <a:pt x="205913" y="582183"/>
                </a:lnTo>
                <a:lnTo>
                  <a:pt x="158699" y="576891"/>
                </a:lnTo>
                <a:lnTo>
                  <a:pt x="115357" y="561814"/>
                </a:lnTo>
                <a:lnTo>
                  <a:pt x="77125" y="538155"/>
                </a:lnTo>
                <a:lnTo>
                  <a:pt x="45237" y="507119"/>
                </a:lnTo>
                <a:lnTo>
                  <a:pt x="20929" y="469906"/>
                </a:lnTo>
                <a:lnTo>
                  <a:pt x="5438" y="427721"/>
                </a:lnTo>
                <a:lnTo>
                  <a:pt x="0" y="381765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任意多边形: 形状 14"/>
          <p:cNvSpPr/>
          <p:nvPr/>
        </p:nvSpPr>
        <p:spPr>
          <a:xfrm>
            <a:off x="5547081" y="-20782"/>
            <a:ext cx="1235478" cy="542560"/>
          </a:xfrm>
          <a:custGeom>
            <a:avLst/>
            <a:gdLst>
              <a:gd name="connsiteX0" fmla="*/ 0 w 1235478"/>
              <a:gd name="connsiteY0" fmla="*/ 0 h 542560"/>
              <a:gd name="connsiteX1" fmla="*/ 1235478 w 1235478"/>
              <a:gd name="connsiteY1" fmla="*/ 0 h 542560"/>
              <a:gd name="connsiteX2" fmla="*/ 1235478 w 1235478"/>
              <a:gd name="connsiteY2" fmla="*/ 342142 h 542560"/>
              <a:gd name="connsiteX3" fmla="*/ 1230040 w 1235478"/>
              <a:gd name="connsiteY3" fmla="*/ 388098 h 542560"/>
              <a:gd name="connsiteX4" fmla="*/ 1214548 w 1235478"/>
              <a:gd name="connsiteY4" fmla="*/ 430283 h 542560"/>
              <a:gd name="connsiteX5" fmla="*/ 1190240 w 1235478"/>
              <a:gd name="connsiteY5" fmla="*/ 467496 h 542560"/>
              <a:gd name="connsiteX6" fmla="*/ 1158353 w 1235478"/>
              <a:gd name="connsiteY6" fmla="*/ 498532 h 542560"/>
              <a:gd name="connsiteX7" fmla="*/ 1120120 w 1235478"/>
              <a:gd name="connsiteY7" fmla="*/ 522191 h 542560"/>
              <a:gd name="connsiteX8" fmla="*/ 1076779 w 1235478"/>
              <a:gd name="connsiteY8" fmla="*/ 537268 h 542560"/>
              <a:gd name="connsiteX9" fmla="*/ 1029565 w 1235478"/>
              <a:gd name="connsiteY9" fmla="*/ 542560 h 542560"/>
              <a:gd name="connsiteX10" fmla="*/ 205913 w 1235478"/>
              <a:gd name="connsiteY10" fmla="*/ 542560 h 542560"/>
              <a:gd name="connsiteX11" fmla="*/ 158699 w 1235478"/>
              <a:gd name="connsiteY11" fmla="*/ 537268 h 542560"/>
              <a:gd name="connsiteX12" fmla="*/ 115357 w 1235478"/>
              <a:gd name="connsiteY12" fmla="*/ 522191 h 542560"/>
              <a:gd name="connsiteX13" fmla="*/ 77125 w 1235478"/>
              <a:gd name="connsiteY13" fmla="*/ 498532 h 542560"/>
              <a:gd name="connsiteX14" fmla="*/ 45237 w 1235478"/>
              <a:gd name="connsiteY14" fmla="*/ 467496 h 542560"/>
              <a:gd name="connsiteX15" fmla="*/ 20929 w 1235478"/>
              <a:gd name="connsiteY15" fmla="*/ 430283 h 542560"/>
              <a:gd name="connsiteX16" fmla="*/ 5438 w 1235478"/>
              <a:gd name="connsiteY16" fmla="*/ 388098 h 542560"/>
              <a:gd name="connsiteX17" fmla="*/ 0 w 1235478"/>
              <a:gd name="connsiteY17" fmla="*/ 342142 h 54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42560">
                <a:moveTo>
                  <a:pt x="0" y="0"/>
                </a:moveTo>
                <a:lnTo>
                  <a:pt x="1235478" y="0"/>
                </a:lnTo>
                <a:lnTo>
                  <a:pt x="1235478" y="342142"/>
                </a:lnTo>
                <a:lnTo>
                  <a:pt x="1230040" y="388098"/>
                </a:lnTo>
                <a:lnTo>
                  <a:pt x="1214548" y="430283"/>
                </a:lnTo>
                <a:lnTo>
                  <a:pt x="1190240" y="467496"/>
                </a:lnTo>
                <a:lnTo>
                  <a:pt x="1158353" y="498532"/>
                </a:lnTo>
                <a:lnTo>
                  <a:pt x="1120120" y="522191"/>
                </a:lnTo>
                <a:lnTo>
                  <a:pt x="1076779" y="537268"/>
                </a:lnTo>
                <a:lnTo>
                  <a:pt x="1029565" y="542560"/>
                </a:lnTo>
                <a:lnTo>
                  <a:pt x="205913" y="542560"/>
                </a:lnTo>
                <a:lnTo>
                  <a:pt x="158699" y="537268"/>
                </a:lnTo>
                <a:lnTo>
                  <a:pt x="115357" y="522191"/>
                </a:lnTo>
                <a:lnTo>
                  <a:pt x="77125" y="498532"/>
                </a:lnTo>
                <a:lnTo>
                  <a:pt x="45237" y="467496"/>
                </a:lnTo>
                <a:lnTo>
                  <a:pt x="20929" y="430283"/>
                </a:lnTo>
                <a:lnTo>
                  <a:pt x="5438" y="388098"/>
                </a:lnTo>
                <a:lnTo>
                  <a:pt x="0" y="342142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任意多边形: 形状 26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bject 17"/>
          <p:cNvSpPr txBox="1"/>
          <p:nvPr/>
        </p:nvSpPr>
        <p:spPr>
          <a:xfrm>
            <a:off x="5153476" y="1890665"/>
            <a:ext cx="5364480" cy="16038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JavaScript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（简称“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JS”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） 是世界上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最流行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的语言之一 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,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是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种运行在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客户端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的脚本语言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( Script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是脚本的意思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)</a:t>
            </a:r>
            <a:endParaRPr lang="en-US" altLang="zh-CN" sz="1400" b="1">
              <a:solidFill>
                <a:srgbClr val="3C6869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脚本语言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: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不需要编译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,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运行过程中由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3"/>
              </a:rPr>
              <a:t>js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3"/>
              </a:rPr>
              <a:t>解释器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(js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引擎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逐行来进行解释并执行</a:t>
            </a:r>
            <a:endParaRPr lang="en-US" altLang="zh-CN" sz="1400" b="1">
              <a:solidFill>
                <a:srgbClr val="3C6869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现在也可以基于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Node.js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技术进行服务器端编程</a:t>
            </a:r>
            <a:endParaRPr sz="14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14" name="object 18"/>
          <p:cNvSpPr txBox="1"/>
          <p:nvPr/>
        </p:nvSpPr>
        <p:spPr>
          <a:xfrm>
            <a:off x="2756659" y="4659253"/>
            <a:ext cx="4120515" cy="162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ECMAScript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，描述了该语言的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语法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和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基本对象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。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 </a:t>
            </a:r>
            <a:endParaRPr lang="en-US" altLang="zh-CN" sz="1400" b="1">
              <a:solidFill>
                <a:srgbClr val="3C6869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文档对象模型（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DOM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），描述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处理网页内容的方法和接口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。 </a:t>
            </a:r>
            <a:endParaRPr lang="en-US" altLang="zh-CN" sz="1400" b="1">
              <a:solidFill>
                <a:srgbClr val="3C6869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浏览器对象模型（</a:t>
            </a:r>
            <a:r>
              <a:rPr lang="en-US" altLang="zh-CN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BOM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），描述与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浏览器进行交互的方法和接口</a:t>
            </a:r>
            <a:r>
              <a:rPr lang="zh-CN" altLang="en-US" sz="1400" b="1">
                <a:solidFill>
                  <a:srgbClr val="3C686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。</a:t>
            </a:r>
            <a:endParaRPr sz="14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16" name="object 19"/>
          <p:cNvSpPr txBox="1"/>
          <p:nvPr/>
        </p:nvSpPr>
        <p:spPr>
          <a:xfrm>
            <a:off x="5148617" y="1303452"/>
            <a:ext cx="4700270" cy="522579"/>
          </a:xfrm>
          <a:prstGeom prst="rect">
            <a:avLst/>
          </a:prstGeom>
          <a:solidFill>
            <a:srgbClr val="435257"/>
          </a:solidFill>
        </p:spPr>
        <p:txBody>
          <a:bodyPr vert="horz" wrap="square" lIns="0" tIns="2984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35"/>
              </a:spcBef>
            </a:pPr>
            <a:r>
              <a:rPr lang="en-US" altLang="zh-CN" sz="3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JavaScript </a:t>
            </a:r>
            <a:r>
              <a:rPr lang="zh-CN" altLang="en-US" sz="32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sz="3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20"/>
          <p:cNvSpPr txBox="1"/>
          <p:nvPr/>
        </p:nvSpPr>
        <p:spPr>
          <a:xfrm>
            <a:off x="3385348" y="4148761"/>
            <a:ext cx="3571240" cy="403316"/>
          </a:xfrm>
          <a:prstGeom prst="rect">
            <a:avLst/>
          </a:prstGeom>
          <a:solidFill>
            <a:srgbClr val="435257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lang="en-US" altLang="zh-CN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JavaScript </a:t>
            </a:r>
            <a:r>
              <a:rPr lang="zh-CN" altLang="en-US" sz="2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语言组成</a:t>
            </a:r>
            <a:endParaRPr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22197" y="3787572"/>
            <a:ext cx="3573766" cy="2241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/>
      <p:bldP spid="14" grpId="0"/>
      <p:bldP spid="16" grpId="0" animBg="1"/>
      <p:bldP spid="18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JavaScript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02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7239351" y="-20781"/>
            <a:ext cx="1235477" cy="956541"/>
          </a:xfrm>
          <a:custGeom>
            <a:avLst/>
            <a:gdLst>
              <a:gd name="connsiteX0" fmla="*/ 0 w 1235477"/>
              <a:gd name="connsiteY0" fmla="*/ 0 h 956541"/>
              <a:gd name="connsiteX1" fmla="*/ 1235477 w 1235477"/>
              <a:gd name="connsiteY1" fmla="*/ 0 h 956541"/>
              <a:gd name="connsiteX2" fmla="*/ 1235477 w 1235477"/>
              <a:gd name="connsiteY2" fmla="*/ 756123 h 956541"/>
              <a:gd name="connsiteX3" fmla="*/ 1230039 w 1235477"/>
              <a:gd name="connsiteY3" fmla="*/ 802079 h 956541"/>
              <a:gd name="connsiteX4" fmla="*/ 1214547 w 1235477"/>
              <a:gd name="connsiteY4" fmla="*/ 844264 h 956541"/>
              <a:gd name="connsiteX5" fmla="*/ 1190239 w 1235477"/>
              <a:gd name="connsiteY5" fmla="*/ 881477 h 956541"/>
              <a:gd name="connsiteX6" fmla="*/ 1158351 w 1235477"/>
              <a:gd name="connsiteY6" fmla="*/ 912513 h 956541"/>
              <a:gd name="connsiteX7" fmla="*/ 1120119 w 1235477"/>
              <a:gd name="connsiteY7" fmla="*/ 936172 h 956541"/>
              <a:gd name="connsiteX8" fmla="*/ 1076778 w 1235477"/>
              <a:gd name="connsiteY8" fmla="*/ 951249 h 956541"/>
              <a:gd name="connsiteX9" fmla="*/ 1029564 w 1235477"/>
              <a:gd name="connsiteY9" fmla="*/ 956541 h 956541"/>
              <a:gd name="connsiteX10" fmla="*/ 205913 w 1235477"/>
              <a:gd name="connsiteY10" fmla="*/ 956541 h 956541"/>
              <a:gd name="connsiteX11" fmla="*/ 158698 w 1235477"/>
              <a:gd name="connsiteY11" fmla="*/ 951249 h 956541"/>
              <a:gd name="connsiteX12" fmla="*/ 115357 w 1235477"/>
              <a:gd name="connsiteY12" fmla="*/ 936172 h 956541"/>
              <a:gd name="connsiteX13" fmla="*/ 77125 w 1235477"/>
              <a:gd name="connsiteY13" fmla="*/ 912513 h 956541"/>
              <a:gd name="connsiteX14" fmla="*/ 45237 w 1235477"/>
              <a:gd name="connsiteY14" fmla="*/ 881477 h 956541"/>
              <a:gd name="connsiteX15" fmla="*/ 20929 w 1235477"/>
              <a:gd name="connsiteY15" fmla="*/ 844264 h 956541"/>
              <a:gd name="connsiteX16" fmla="*/ 5438 w 1235477"/>
              <a:gd name="connsiteY16" fmla="*/ 802079 h 956541"/>
              <a:gd name="connsiteX17" fmla="*/ 0 w 1235477"/>
              <a:gd name="connsiteY17" fmla="*/ 756123 h 9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56541">
                <a:moveTo>
                  <a:pt x="0" y="0"/>
                </a:moveTo>
                <a:lnTo>
                  <a:pt x="1235477" y="0"/>
                </a:lnTo>
                <a:lnTo>
                  <a:pt x="1235477" y="756123"/>
                </a:lnTo>
                <a:lnTo>
                  <a:pt x="1230039" y="802079"/>
                </a:lnTo>
                <a:lnTo>
                  <a:pt x="1214547" y="844264"/>
                </a:lnTo>
                <a:lnTo>
                  <a:pt x="1190239" y="881477"/>
                </a:lnTo>
                <a:lnTo>
                  <a:pt x="1158351" y="912513"/>
                </a:lnTo>
                <a:lnTo>
                  <a:pt x="1120119" y="936172"/>
                </a:lnTo>
                <a:lnTo>
                  <a:pt x="1076778" y="951249"/>
                </a:lnTo>
                <a:lnTo>
                  <a:pt x="1029564" y="956541"/>
                </a:lnTo>
                <a:lnTo>
                  <a:pt x="205913" y="956541"/>
                </a:lnTo>
                <a:lnTo>
                  <a:pt x="158698" y="951249"/>
                </a:lnTo>
                <a:lnTo>
                  <a:pt x="115357" y="936172"/>
                </a:lnTo>
                <a:lnTo>
                  <a:pt x="77125" y="912513"/>
                </a:lnTo>
                <a:lnTo>
                  <a:pt x="45237" y="881477"/>
                </a:lnTo>
                <a:lnTo>
                  <a:pt x="20929" y="844264"/>
                </a:lnTo>
                <a:lnTo>
                  <a:pt x="5438" y="802079"/>
                </a:lnTo>
                <a:lnTo>
                  <a:pt x="0" y="756123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任意多边形: 形状 18"/>
          <p:cNvSpPr/>
          <p:nvPr/>
        </p:nvSpPr>
        <p:spPr>
          <a:xfrm>
            <a:off x="7181440" y="-20782"/>
            <a:ext cx="1235477" cy="916917"/>
          </a:xfrm>
          <a:custGeom>
            <a:avLst/>
            <a:gdLst>
              <a:gd name="connsiteX0" fmla="*/ 0 w 1235477"/>
              <a:gd name="connsiteY0" fmla="*/ 0 h 916917"/>
              <a:gd name="connsiteX1" fmla="*/ 1235477 w 1235477"/>
              <a:gd name="connsiteY1" fmla="*/ 0 h 916917"/>
              <a:gd name="connsiteX2" fmla="*/ 1235477 w 1235477"/>
              <a:gd name="connsiteY2" fmla="*/ 716499 h 916917"/>
              <a:gd name="connsiteX3" fmla="*/ 1230039 w 1235477"/>
              <a:gd name="connsiteY3" fmla="*/ 762455 h 916917"/>
              <a:gd name="connsiteX4" fmla="*/ 1214547 w 1235477"/>
              <a:gd name="connsiteY4" fmla="*/ 804640 h 916917"/>
              <a:gd name="connsiteX5" fmla="*/ 1190239 w 1235477"/>
              <a:gd name="connsiteY5" fmla="*/ 841853 h 916917"/>
              <a:gd name="connsiteX6" fmla="*/ 1158352 w 1235477"/>
              <a:gd name="connsiteY6" fmla="*/ 872889 h 916917"/>
              <a:gd name="connsiteX7" fmla="*/ 1120119 w 1235477"/>
              <a:gd name="connsiteY7" fmla="*/ 896548 h 916917"/>
              <a:gd name="connsiteX8" fmla="*/ 1076778 w 1235477"/>
              <a:gd name="connsiteY8" fmla="*/ 911625 h 916917"/>
              <a:gd name="connsiteX9" fmla="*/ 1029564 w 1235477"/>
              <a:gd name="connsiteY9" fmla="*/ 916917 h 916917"/>
              <a:gd name="connsiteX10" fmla="*/ 205913 w 1235477"/>
              <a:gd name="connsiteY10" fmla="*/ 916917 h 916917"/>
              <a:gd name="connsiteX11" fmla="*/ 158698 w 1235477"/>
              <a:gd name="connsiteY11" fmla="*/ 911625 h 916917"/>
              <a:gd name="connsiteX12" fmla="*/ 115357 w 1235477"/>
              <a:gd name="connsiteY12" fmla="*/ 896548 h 916917"/>
              <a:gd name="connsiteX13" fmla="*/ 77125 w 1235477"/>
              <a:gd name="connsiteY13" fmla="*/ 872889 h 916917"/>
              <a:gd name="connsiteX14" fmla="*/ 45237 w 1235477"/>
              <a:gd name="connsiteY14" fmla="*/ 841853 h 916917"/>
              <a:gd name="connsiteX15" fmla="*/ 20929 w 1235477"/>
              <a:gd name="connsiteY15" fmla="*/ 804640 h 916917"/>
              <a:gd name="connsiteX16" fmla="*/ 5438 w 1235477"/>
              <a:gd name="connsiteY16" fmla="*/ 762455 h 916917"/>
              <a:gd name="connsiteX17" fmla="*/ 0 w 1235477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16917">
                <a:moveTo>
                  <a:pt x="0" y="0"/>
                </a:moveTo>
                <a:lnTo>
                  <a:pt x="1235477" y="0"/>
                </a:lnTo>
                <a:lnTo>
                  <a:pt x="1235477" y="716499"/>
                </a:lnTo>
                <a:lnTo>
                  <a:pt x="1230039" y="762455"/>
                </a:lnTo>
                <a:lnTo>
                  <a:pt x="1214547" y="804640"/>
                </a:lnTo>
                <a:lnTo>
                  <a:pt x="1190239" y="841853"/>
                </a:lnTo>
                <a:lnTo>
                  <a:pt x="1158352" y="872889"/>
                </a:lnTo>
                <a:lnTo>
                  <a:pt x="1120119" y="896548"/>
                </a:lnTo>
                <a:lnTo>
                  <a:pt x="1076778" y="911625"/>
                </a:lnTo>
                <a:lnTo>
                  <a:pt x="1029564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8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任意多边形: 形状 22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5603469" y="-20781"/>
            <a:ext cx="1235478" cy="582183"/>
          </a:xfrm>
          <a:custGeom>
            <a:avLst/>
            <a:gdLst>
              <a:gd name="connsiteX0" fmla="*/ 0 w 1235478"/>
              <a:gd name="connsiteY0" fmla="*/ 0 h 582183"/>
              <a:gd name="connsiteX1" fmla="*/ 1235478 w 1235478"/>
              <a:gd name="connsiteY1" fmla="*/ 0 h 582183"/>
              <a:gd name="connsiteX2" fmla="*/ 1235478 w 1235478"/>
              <a:gd name="connsiteY2" fmla="*/ 381765 h 582183"/>
              <a:gd name="connsiteX3" fmla="*/ 1230040 w 1235478"/>
              <a:gd name="connsiteY3" fmla="*/ 427721 h 582183"/>
              <a:gd name="connsiteX4" fmla="*/ 1214548 w 1235478"/>
              <a:gd name="connsiteY4" fmla="*/ 469906 h 582183"/>
              <a:gd name="connsiteX5" fmla="*/ 1190240 w 1235478"/>
              <a:gd name="connsiteY5" fmla="*/ 507119 h 582183"/>
              <a:gd name="connsiteX6" fmla="*/ 1158353 w 1235478"/>
              <a:gd name="connsiteY6" fmla="*/ 538155 h 582183"/>
              <a:gd name="connsiteX7" fmla="*/ 1120120 w 1235478"/>
              <a:gd name="connsiteY7" fmla="*/ 561814 h 582183"/>
              <a:gd name="connsiteX8" fmla="*/ 1076779 w 1235478"/>
              <a:gd name="connsiteY8" fmla="*/ 576891 h 582183"/>
              <a:gd name="connsiteX9" fmla="*/ 1029565 w 1235478"/>
              <a:gd name="connsiteY9" fmla="*/ 582183 h 582183"/>
              <a:gd name="connsiteX10" fmla="*/ 205913 w 1235478"/>
              <a:gd name="connsiteY10" fmla="*/ 582183 h 582183"/>
              <a:gd name="connsiteX11" fmla="*/ 158699 w 1235478"/>
              <a:gd name="connsiteY11" fmla="*/ 576891 h 582183"/>
              <a:gd name="connsiteX12" fmla="*/ 115357 w 1235478"/>
              <a:gd name="connsiteY12" fmla="*/ 561814 h 582183"/>
              <a:gd name="connsiteX13" fmla="*/ 77125 w 1235478"/>
              <a:gd name="connsiteY13" fmla="*/ 538155 h 582183"/>
              <a:gd name="connsiteX14" fmla="*/ 45237 w 1235478"/>
              <a:gd name="connsiteY14" fmla="*/ 507119 h 582183"/>
              <a:gd name="connsiteX15" fmla="*/ 20929 w 1235478"/>
              <a:gd name="connsiteY15" fmla="*/ 469906 h 582183"/>
              <a:gd name="connsiteX16" fmla="*/ 5438 w 1235478"/>
              <a:gd name="connsiteY16" fmla="*/ 427721 h 582183"/>
              <a:gd name="connsiteX17" fmla="*/ 0 w 1235478"/>
              <a:gd name="connsiteY17" fmla="*/ 381765 h 58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82183">
                <a:moveTo>
                  <a:pt x="0" y="0"/>
                </a:moveTo>
                <a:lnTo>
                  <a:pt x="1235478" y="0"/>
                </a:lnTo>
                <a:lnTo>
                  <a:pt x="1235478" y="381765"/>
                </a:lnTo>
                <a:lnTo>
                  <a:pt x="1230040" y="427721"/>
                </a:lnTo>
                <a:lnTo>
                  <a:pt x="1214548" y="469906"/>
                </a:lnTo>
                <a:lnTo>
                  <a:pt x="1190240" y="507119"/>
                </a:lnTo>
                <a:lnTo>
                  <a:pt x="1158353" y="538155"/>
                </a:lnTo>
                <a:lnTo>
                  <a:pt x="1120120" y="561814"/>
                </a:lnTo>
                <a:lnTo>
                  <a:pt x="1076779" y="576891"/>
                </a:lnTo>
                <a:lnTo>
                  <a:pt x="1029565" y="582183"/>
                </a:lnTo>
                <a:lnTo>
                  <a:pt x="205913" y="582183"/>
                </a:lnTo>
                <a:lnTo>
                  <a:pt x="158699" y="576891"/>
                </a:lnTo>
                <a:lnTo>
                  <a:pt x="115357" y="561814"/>
                </a:lnTo>
                <a:lnTo>
                  <a:pt x="77125" y="538155"/>
                </a:lnTo>
                <a:lnTo>
                  <a:pt x="45237" y="507119"/>
                </a:lnTo>
                <a:lnTo>
                  <a:pt x="20929" y="469906"/>
                </a:lnTo>
                <a:lnTo>
                  <a:pt x="5438" y="427721"/>
                </a:lnTo>
                <a:lnTo>
                  <a:pt x="0" y="381765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任意多边形: 形状 14"/>
          <p:cNvSpPr/>
          <p:nvPr/>
        </p:nvSpPr>
        <p:spPr>
          <a:xfrm>
            <a:off x="5547081" y="-20782"/>
            <a:ext cx="1235478" cy="542560"/>
          </a:xfrm>
          <a:custGeom>
            <a:avLst/>
            <a:gdLst>
              <a:gd name="connsiteX0" fmla="*/ 0 w 1235478"/>
              <a:gd name="connsiteY0" fmla="*/ 0 h 542560"/>
              <a:gd name="connsiteX1" fmla="*/ 1235478 w 1235478"/>
              <a:gd name="connsiteY1" fmla="*/ 0 h 542560"/>
              <a:gd name="connsiteX2" fmla="*/ 1235478 w 1235478"/>
              <a:gd name="connsiteY2" fmla="*/ 342142 h 542560"/>
              <a:gd name="connsiteX3" fmla="*/ 1230040 w 1235478"/>
              <a:gd name="connsiteY3" fmla="*/ 388098 h 542560"/>
              <a:gd name="connsiteX4" fmla="*/ 1214548 w 1235478"/>
              <a:gd name="connsiteY4" fmla="*/ 430283 h 542560"/>
              <a:gd name="connsiteX5" fmla="*/ 1190240 w 1235478"/>
              <a:gd name="connsiteY5" fmla="*/ 467496 h 542560"/>
              <a:gd name="connsiteX6" fmla="*/ 1158353 w 1235478"/>
              <a:gd name="connsiteY6" fmla="*/ 498532 h 542560"/>
              <a:gd name="connsiteX7" fmla="*/ 1120120 w 1235478"/>
              <a:gd name="connsiteY7" fmla="*/ 522191 h 542560"/>
              <a:gd name="connsiteX8" fmla="*/ 1076779 w 1235478"/>
              <a:gd name="connsiteY8" fmla="*/ 537268 h 542560"/>
              <a:gd name="connsiteX9" fmla="*/ 1029565 w 1235478"/>
              <a:gd name="connsiteY9" fmla="*/ 542560 h 542560"/>
              <a:gd name="connsiteX10" fmla="*/ 205913 w 1235478"/>
              <a:gd name="connsiteY10" fmla="*/ 542560 h 542560"/>
              <a:gd name="connsiteX11" fmla="*/ 158699 w 1235478"/>
              <a:gd name="connsiteY11" fmla="*/ 537268 h 542560"/>
              <a:gd name="connsiteX12" fmla="*/ 115357 w 1235478"/>
              <a:gd name="connsiteY12" fmla="*/ 522191 h 542560"/>
              <a:gd name="connsiteX13" fmla="*/ 77125 w 1235478"/>
              <a:gd name="connsiteY13" fmla="*/ 498532 h 542560"/>
              <a:gd name="connsiteX14" fmla="*/ 45237 w 1235478"/>
              <a:gd name="connsiteY14" fmla="*/ 467496 h 542560"/>
              <a:gd name="connsiteX15" fmla="*/ 20929 w 1235478"/>
              <a:gd name="connsiteY15" fmla="*/ 430283 h 542560"/>
              <a:gd name="connsiteX16" fmla="*/ 5438 w 1235478"/>
              <a:gd name="connsiteY16" fmla="*/ 388098 h 542560"/>
              <a:gd name="connsiteX17" fmla="*/ 0 w 1235478"/>
              <a:gd name="connsiteY17" fmla="*/ 342142 h 54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42560">
                <a:moveTo>
                  <a:pt x="0" y="0"/>
                </a:moveTo>
                <a:lnTo>
                  <a:pt x="1235478" y="0"/>
                </a:lnTo>
                <a:lnTo>
                  <a:pt x="1235478" y="342142"/>
                </a:lnTo>
                <a:lnTo>
                  <a:pt x="1230040" y="388098"/>
                </a:lnTo>
                <a:lnTo>
                  <a:pt x="1214548" y="430283"/>
                </a:lnTo>
                <a:lnTo>
                  <a:pt x="1190240" y="467496"/>
                </a:lnTo>
                <a:lnTo>
                  <a:pt x="1158353" y="498532"/>
                </a:lnTo>
                <a:lnTo>
                  <a:pt x="1120120" y="522191"/>
                </a:lnTo>
                <a:lnTo>
                  <a:pt x="1076779" y="537268"/>
                </a:lnTo>
                <a:lnTo>
                  <a:pt x="1029565" y="542560"/>
                </a:lnTo>
                <a:lnTo>
                  <a:pt x="205913" y="542560"/>
                </a:lnTo>
                <a:lnTo>
                  <a:pt x="158699" y="537268"/>
                </a:lnTo>
                <a:lnTo>
                  <a:pt x="115357" y="522191"/>
                </a:lnTo>
                <a:lnTo>
                  <a:pt x="77125" y="498532"/>
                </a:lnTo>
                <a:lnTo>
                  <a:pt x="45237" y="467496"/>
                </a:lnTo>
                <a:lnTo>
                  <a:pt x="20929" y="430283"/>
                </a:lnTo>
                <a:lnTo>
                  <a:pt x="5438" y="388098"/>
                </a:lnTo>
                <a:lnTo>
                  <a:pt x="0" y="342142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任意多边形: 形状 26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4882521" y="1008680"/>
            <a:ext cx="2425065" cy="5054600"/>
          </a:xfrm>
          <a:custGeom>
            <a:avLst/>
            <a:gdLst/>
            <a:ahLst/>
            <a:cxnLst/>
            <a:rect l="l" t="t" r="r" b="b"/>
            <a:pathLst>
              <a:path w="2425065" h="5054600">
                <a:moveTo>
                  <a:pt x="2154221" y="50800"/>
                </a:moveTo>
                <a:lnTo>
                  <a:pt x="303792" y="50800"/>
                </a:lnTo>
                <a:lnTo>
                  <a:pt x="259167" y="63500"/>
                </a:lnTo>
                <a:lnTo>
                  <a:pt x="216894" y="88900"/>
                </a:lnTo>
                <a:lnTo>
                  <a:pt x="177410" y="114300"/>
                </a:lnTo>
                <a:lnTo>
                  <a:pt x="141147" y="152400"/>
                </a:lnTo>
                <a:lnTo>
                  <a:pt x="109285" y="190500"/>
                </a:lnTo>
                <a:lnTo>
                  <a:pt x="82824" y="228600"/>
                </a:lnTo>
                <a:lnTo>
                  <a:pt x="61941" y="266700"/>
                </a:lnTo>
                <a:lnTo>
                  <a:pt x="46808" y="317500"/>
                </a:lnTo>
                <a:lnTo>
                  <a:pt x="37601" y="355600"/>
                </a:lnTo>
                <a:lnTo>
                  <a:pt x="34493" y="406400"/>
                </a:lnTo>
                <a:lnTo>
                  <a:pt x="34493" y="723900"/>
                </a:lnTo>
                <a:lnTo>
                  <a:pt x="14109" y="723900"/>
                </a:lnTo>
                <a:lnTo>
                  <a:pt x="4699" y="736600"/>
                </a:lnTo>
                <a:lnTo>
                  <a:pt x="0" y="749300"/>
                </a:lnTo>
                <a:lnTo>
                  <a:pt x="0" y="965200"/>
                </a:lnTo>
                <a:lnTo>
                  <a:pt x="20383" y="990600"/>
                </a:lnTo>
                <a:lnTo>
                  <a:pt x="34493" y="990600"/>
                </a:lnTo>
                <a:lnTo>
                  <a:pt x="34493" y="1193800"/>
                </a:lnTo>
                <a:lnTo>
                  <a:pt x="20383" y="1193800"/>
                </a:lnTo>
                <a:lnTo>
                  <a:pt x="14109" y="1206500"/>
                </a:lnTo>
                <a:lnTo>
                  <a:pt x="4699" y="1206500"/>
                </a:lnTo>
                <a:lnTo>
                  <a:pt x="0" y="1219200"/>
                </a:lnTo>
                <a:lnTo>
                  <a:pt x="0" y="1384300"/>
                </a:lnTo>
                <a:lnTo>
                  <a:pt x="20383" y="1409700"/>
                </a:lnTo>
                <a:lnTo>
                  <a:pt x="34493" y="1409700"/>
                </a:lnTo>
                <a:lnTo>
                  <a:pt x="34493" y="1612900"/>
                </a:lnTo>
                <a:lnTo>
                  <a:pt x="14109" y="1612900"/>
                </a:lnTo>
                <a:lnTo>
                  <a:pt x="4699" y="1625600"/>
                </a:lnTo>
                <a:lnTo>
                  <a:pt x="0" y="1638300"/>
                </a:lnTo>
                <a:lnTo>
                  <a:pt x="0" y="1803400"/>
                </a:lnTo>
                <a:lnTo>
                  <a:pt x="20383" y="1828800"/>
                </a:lnTo>
                <a:lnTo>
                  <a:pt x="34493" y="1828800"/>
                </a:lnTo>
                <a:lnTo>
                  <a:pt x="34493" y="4699000"/>
                </a:lnTo>
                <a:lnTo>
                  <a:pt x="37601" y="4749800"/>
                </a:lnTo>
                <a:lnTo>
                  <a:pt x="46808" y="4787900"/>
                </a:lnTo>
                <a:lnTo>
                  <a:pt x="61941" y="4838700"/>
                </a:lnTo>
                <a:lnTo>
                  <a:pt x="82824" y="4876800"/>
                </a:lnTo>
                <a:lnTo>
                  <a:pt x="109285" y="4914900"/>
                </a:lnTo>
                <a:lnTo>
                  <a:pt x="141147" y="4953000"/>
                </a:lnTo>
                <a:lnTo>
                  <a:pt x="177410" y="4991100"/>
                </a:lnTo>
                <a:lnTo>
                  <a:pt x="216894" y="5016500"/>
                </a:lnTo>
                <a:lnTo>
                  <a:pt x="259167" y="5029200"/>
                </a:lnTo>
                <a:lnTo>
                  <a:pt x="303792" y="5054600"/>
                </a:lnTo>
                <a:lnTo>
                  <a:pt x="2154221" y="5054600"/>
                </a:lnTo>
                <a:lnTo>
                  <a:pt x="2176723" y="5041900"/>
                </a:lnTo>
                <a:lnTo>
                  <a:pt x="398360" y="5041900"/>
                </a:lnTo>
                <a:lnTo>
                  <a:pt x="344645" y="5029200"/>
                </a:lnTo>
                <a:lnTo>
                  <a:pt x="293115" y="5016500"/>
                </a:lnTo>
                <a:lnTo>
                  <a:pt x="244446" y="5003800"/>
                </a:lnTo>
                <a:lnTo>
                  <a:pt x="199313" y="4965700"/>
                </a:lnTo>
                <a:lnTo>
                  <a:pt x="158394" y="4940300"/>
                </a:lnTo>
                <a:lnTo>
                  <a:pt x="123427" y="4902200"/>
                </a:lnTo>
                <a:lnTo>
                  <a:pt x="95837" y="4851400"/>
                </a:lnTo>
                <a:lnTo>
                  <a:pt x="75849" y="4800600"/>
                </a:lnTo>
                <a:lnTo>
                  <a:pt x="63691" y="4749800"/>
                </a:lnTo>
                <a:lnTo>
                  <a:pt x="59588" y="4699000"/>
                </a:lnTo>
                <a:lnTo>
                  <a:pt x="59588" y="4622800"/>
                </a:lnTo>
                <a:lnTo>
                  <a:pt x="109778" y="4622800"/>
                </a:lnTo>
                <a:lnTo>
                  <a:pt x="109778" y="4584700"/>
                </a:lnTo>
                <a:lnTo>
                  <a:pt x="59588" y="4584700"/>
                </a:lnTo>
                <a:lnTo>
                  <a:pt x="59588" y="1803400"/>
                </a:lnTo>
                <a:lnTo>
                  <a:pt x="18808" y="1803400"/>
                </a:lnTo>
                <a:lnTo>
                  <a:pt x="18808" y="1638300"/>
                </a:lnTo>
                <a:lnTo>
                  <a:pt x="59588" y="1638300"/>
                </a:lnTo>
                <a:lnTo>
                  <a:pt x="59588" y="1397000"/>
                </a:lnTo>
                <a:lnTo>
                  <a:pt x="28219" y="1397000"/>
                </a:lnTo>
                <a:lnTo>
                  <a:pt x="18808" y="1384300"/>
                </a:lnTo>
                <a:lnTo>
                  <a:pt x="18808" y="1219200"/>
                </a:lnTo>
                <a:lnTo>
                  <a:pt x="59588" y="1219200"/>
                </a:lnTo>
                <a:lnTo>
                  <a:pt x="59588" y="965200"/>
                </a:lnTo>
                <a:lnTo>
                  <a:pt x="18808" y="965200"/>
                </a:lnTo>
                <a:lnTo>
                  <a:pt x="18808" y="749300"/>
                </a:lnTo>
                <a:lnTo>
                  <a:pt x="23520" y="749300"/>
                </a:lnTo>
                <a:lnTo>
                  <a:pt x="28219" y="736600"/>
                </a:lnTo>
                <a:lnTo>
                  <a:pt x="59588" y="736600"/>
                </a:lnTo>
                <a:lnTo>
                  <a:pt x="59588" y="520700"/>
                </a:lnTo>
                <a:lnTo>
                  <a:pt x="109778" y="520700"/>
                </a:lnTo>
                <a:lnTo>
                  <a:pt x="109778" y="482600"/>
                </a:lnTo>
                <a:lnTo>
                  <a:pt x="59588" y="482600"/>
                </a:lnTo>
                <a:lnTo>
                  <a:pt x="59588" y="406400"/>
                </a:lnTo>
                <a:lnTo>
                  <a:pt x="63691" y="355600"/>
                </a:lnTo>
                <a:lnTo>
                  <a:pt x="75849" y="304800"/>
                </a:lnTo>
                <a:lnTo>
                  <a:pt x="95837" y="254000"/>
                </a:lnTo>
                <a:lnTo>
                  <a:pt x="123427" y="203200"/>
                </a:lnTo>
                <a:lnTo>
                  <a:pt x="158394" y="165100"/>
                </a:lnTo>
                <a:lnTo>
                  <a:pt x="199313" y="127000"/>
                </a:lnTo>
                <a:lnTo>
                  <a:pt x="244446" y="101600"/>
                </a:lnTo>
                <a:lnTo>
                  <a:pt x="293115" y="88900"/>
                </a:lnTo>
                <a:lnTo>
                  <a:pt x="344645" y="76200"/>
                </a:lnTo>
                <a:lnTo>
                  <a:pt x="398360" y="63500"/>
                </a:lnTo>
                <a:lnTo>
                  <a:pt x="2199224" y="63500"/>
                </a:lnTo>
                <a:lnTo>
                  <a:pt x="2154221" y="50800"/>
                </a:lnTo>
                <a:close/>
              </a:path>
              <a:path w="2425065" h="5054600">
                <a:moveTo>
                  <a:pt x="2424684" y="4622800"/>
                </a:moveTo>
                <a:lnTo>
                  <a:pt x="2399588" y="4622800"/>
                </a:lnTo>
                <a:lnTo>
                  <a:pt x="2399588" y="4699000"/>
                </a:lnTo>
                <a:lnTo>
                  <a:pt x="2395322" y="4749800"/>
                </a:lnTo>
                <a:lnTo>
                  <a:pt x="2382773" y="4800600"/>
                </a:lnTo>
                <a:lnTo>
                  <a:pt x="2362319" y="4851400"/>
                </a:lnTo>
                <a:lnTo>
                  <a:pt x="2334338" y="4902200"/>
                </a:lnTo>
                <a:lnTo>
                  <a:pt x="2299208" y="4940300"/>
                </a:lnTo>
                <a:lnTo>
                  <a:pt x="2258293" y="4965700"/>
                </a:lnTo>
                <a:lnTo>
                  <a:pt x="2213162" y="5003800"/>
                </a:lnTo>
                <a:lnTo>
                  <a:pt x="2164493" y="5016500"/>
                </a:lnTo>
                <a:lnTo>
                  <a:pt x="2112964" y="5029200"/>
                </a:lnTo>
                <a:lnTo>
                  <a:pt x="2059254" y="5041900"/>
                </a:lnTo>
                <a:lnTo>
                  <a:pt x="2176723" y="5041900"/>
                </a:lnTo>
                <a:lnTo>
                  <a:pt x="2199224" y="5029200"/>
                </a:lnTo>
                <a:lnTo>
                  <a:pt x="2241874" y="5016500"/>
                </a:lnTo>
                <a:lnTo>
                  <a:pt x="2281650" y="4991100"/>
                </a:lnTo>
                <a:lnTo>
                  <a:pt x="2318029" y="4953000"/>
                </a:lnTo>
                <a:lnTo>
                  <a:pt x="2349345" y="4914900"/>
                </a:lnTo>
                <a:lnTo>
                  <a:pt x="2375652" y="4876800"/>
                </a:lnTo>
                <a:lnTo>
                  <a:pt x="2396645" y="4838700"/>
                </a:lnTo>
                <a:lnTo>
                  <a:pt x="2412018" y="4787900"/>
                </a:lnTo>
                <a:lnTo>
                  <a:pt x="2421466" y="4749800"/>
                </a:lnTo>
                <a:lnTo>
                  <a:pt x="2424684" y="4699000"/>
                </a:lnTo>
                <a:lnTo>
                  <a:pt x="2424684" y="4622800"/>
                </a:lnTo>
                <a:close/>
              </a:path>
              <a:path w="2425065" h="5054600">
                <a:moveTo>
                  <a:pt x="109778" y="4622800"/>
                </a:moveTo>
                <a:lnTo>
                  <a:pt x="84683" y="4622800"/>
                </a:lnTo>
                <a:lnTo>
                  <a:pt x="84683" y="4699000"/>
                </a:lnTo>
                <a:lnTo>
                  <a:pt x="88065" y="4737100"/>
                </a:lnTo>
                <a:lnTo>
                  <a:pt x="97895" y="4787900"/>
                </a:lnTo>
                <a:lnTo>
                  <a:pt x="113699" y="4826000"/>
                </a:lnTo>
                <a:lnTo>
                  <a:pt x="135003" y="4864100"/>
                </a:lnTo>
                <a:lnTo>
                  <a:pt x="161335" y="4902200"/>
                </a:lnTo>
                <a:lnTo>
                  <a:pt x="192219" y="4927600"/>
                </a:lnTo>
                <a:lnTo>
                  <a:pt x="227183" y="4965700"/>
                </a:lnTo>
                <a:lnTo>
                  <a:pt x="265753" y="4978400"/>
                </a:lnTo>
                <a:lnTo>
                  <a:pt x="307455" y="4991100"/>
                </a:lnTo>
                <a:lnTo>
                  <a:pt x="351815" y="5003800"/>
                </a:lnTo>
                <a:lnTo>
                  <a:pt x="398360" y="5016500"/>
                </a:lnTo>
                <a:lnTo>
                  <a:pt x="2059254" y="5016500"/>
                </a:lnTo>
                <a:lnTo>
                  <a:pt x="2105832" y="5003800"/>
                </a:lnTo>
                <a:lnTo>
                  <a:pt x="2150291" y="4991100"/>
                </a:lnTo>
                <a:lnTo>
                  <a:pt x="398360" y="4991100"/>
                </a:lnTo>
                <a:lnTo>
                  <a:pt x="351404" y="4978400"/>
                </a:lnTo>
                <a:lnTo>
                  <a:pt x="306915" y="4965700"/>
                </a:lnTo>
                <a:lnTo>
                  <a:pt x="265475" y="4953000"/>
                </a:lnTo>
                <a:lnTo>
                  <a:pt x="227667" y="4927600"/>
                </a:lnTo>
                <a:lnTo>
                  <a:pt x="194076" y="4902200"/>
                </a:lnTo>
                <a:lnTo>
                  <a:pt x="165284" y="4864100"/>
                </a:lnTo>
                <a:lnTo>
                  <a:pt x="141875" y="4826000"/>
                </a:lnTo>
                <a:lnTo>
                  <a:pt x="124433" y="4787900"/>
                </a:lnTo>
                <a:lnTo>
                  <a:pt x="113539" y="4749800"/>
                </a:lnTo>
                <a:lnTo>
                  <a:pt x="109778" y="4699000"/>
                </a:lnTo>
                <a:lnTo>
                  <a:pt x="109778" y="4622800"/>
                </a:lnTo>
                <a:close/>
              </a:path>
              <a:path w="2425065" h="5054600">
                <a:moveTo>
                  <a:pt x="2171216" y="114300"/>
                </a:moveTo>
                <a:lnTo>
                  <a:pt x="2059254" y="114300"/>
                </a:lnTo>
                <a:lnTo>
                  <a:pt x="2106250" y="127000"/>
                </a:lnTo>
                <a:lnTo>
                  <a:pt x="2150857" y="127000"/>
                </a:lnTo>
                <a:lnTo>
                  <a:pt x="2192471" y="152400"/>
                </a:lnTo>
                <a:lnTo>
                  <a:pt x="2230491" y="177800"/>
                </a:lnTo>
                <a:lnTo>
                  <a:pt x="2264314" y="203200"/>
                </a:lnTo>
                <a:lnTo>
                  <a:pt x="2293338" y="241300"/>
                </a:lnTo>
                <a:lnTo>
                  <a:pt x="2316961" y="266700"/>
                </a:lnTo>
                <a:lnTo>
                  <a:pt x="2334580" y="317500"/>
                </a:lnTo>
                <a:lnTo>
                  <a:pt x="2345593" y="355600"/>
                </a:lnTo>
                <a:lnTo>
                  <a:pt x="2349398" y="406400"/>
                </a:lnTo>
                <a:lnTo>
                  <a:pt x="2349398" y="4699000"/>
                </a:lnTo>
                <a:lnTo>
                  <a:pt x="2345593" y="4749800"/>
                </a:lnTo>
                <a:lnTo>
                  <a:pt x="2334580" y="4787900"/>
                </a:lnTo>
                <a:lnTo>
                  <a:pt x="2316961" y="4826000"/>
                </a:lnTo>
                <a:lnTo>
                  <a:pt x="2293338" y="4864100"/>
                </a:lnTo>
                <a:lnTo>
                  <a:pt x="2264314" y="4902200"/>
                </a:lnTo>
                <a:lnTo>
                  <a:pt x="2230491" y="4927600"/>
                </a:lnTo>
                <a:lnTo>
                  <a:pt x="2192471" y="4953000"/>
                </a:lnTo>
                <a:lnTo>
                  <a:pt x="2150857" y="4965700"/>
                </a:lnTo>
                <a:lnTo>
                  <a:pt x="2106250" y="4978400"/>
                </a:lnTo>
                <a:lnTo>
                  <a:pt x="2059254" y="4991100"/>
                </a:lnTo>
                <a:lnTo>
                  <a:pt x="2150291" y="4991100"/>
                </a:lnTo>
                <a:lnTo>
                  <a:pt x="2192141" y="4978400"/>
                </a:lnTo>
                <a:lnTo>
                  <a:pt x="2230895" y="4965700"/>
                </a:lnTo>
                <a:lnTo>
                  <a:pt x="2266065" y="4927600"/>
                </a:lnTo>
                <a:lnTo>
                  <a:pt x="2297162" y="4902200"/>
                </a:lnTo>
                <a:lnTo>
                  <a:pt x="2323700" y="4864100"/>
                </a:lnTo>
                <a:lnTo>
                  <a:pt x="2345190" y="4826000"/>
                </a:lnTo>
                <a:lnTo>
                  <a:pt x="2361144" y="4787900"/>
                </a:lnTo>
                <a:lnTo>
                  <a:pt x="2371075" y="4737100"/>
                </a:lnTo>
                <a:lnTo>
                  <a:pt x="2374493" y="4699000"/>
                </a:lnTo>
                <a:lnTo>
                  <a:pt x="2374493" y="4622800"/>
                </a:lnTo>
                <a:lnTo>
                  <a:pt x="2424684" y="4622800"/>
                </a:lnTo>
                <a:lnTo>
                  <a:pt x="2424684" y="4584700"/>
                </a:lnTo>
                <a:lnTo>
                  <a:pt x="2374493" y="4584700"/>
                </a:lnTo>
                <a:lnTo>
                  <a:pt x="2374493" y="520700"/>
                </a:lnTo>
                <a:lnTo>
                  <a:pt x="2424684" y="520700"/>
                </a:lnTo>
                <a:lnTo>
                  <a:pt x="2424684" y="482600"/>
                </a:lnTo>
                <a:lnTo>
                  <a:pt x="2374493" y="482600"/>
                </a:lnTo>
                <a:lnTo>
                  <a:pt x="2374493" y="406400"/>
                </a:lnTo>
                <a:lnTo>
                  <a:pt x="2371075" y="355600"/>
                </a:lnTo>
                <a:lnTo>
                  <a:pt x="2361144" y="317500"/>
                </a:lnTo>
                <a:lnTo>
                  <a:pt x="2345190" y="279400"/>
                </a:lnTo>
                <a:lnTo>
                  <a:pt x="2323700" y="228600"/>
                </a:lnTo>
                <a:lnTo>
                  <a:pt x="2297162" y="203200"/>
                </a:lnTo>
                <a:lnTo>
                  <a:pt x="2266065" y="165100"/>
                </a:lnTo>
                <a:lnTo>
                  <a:pt x="2230895" y="139700"/>
                </a:lnTo>
                <a:lnTo>
                  <a:pt x="2192141" y="127000"/>
                </a:lnTo>
                <a:lnTo>
                  <a:pt x="2171216" y="114300"/>
                </a:lnTo>
                <a:close/>
              </a:path>
              <a:path w="2425065" h="5054600">
                <a:moveTo>
                  <a:pt x="109778" y="520700"/>
                </a:moveTo>
                <a:lnTo>
                  <a:pt x="84683" y="520700"/>
                </a:lnTo>
                <a:lnTo>
                  <a:pt x="84683" y="4584700"/>
                </a:lnTo>
                <a:lnTo>
                  <a:pt x="109778" y="4584700"/>
                </a:lnTo>
                <a:lnTo>
                  <a:pt x="109778" y="520700"/>
                </a:lnTo>
                <a:close/>
              </a:path>
              <a:path w="2425065" h="5054600">
                <a:moveTo>
                  <a:pt x="2424684" y="520700"/>
                </a:moveTo>
                <a:lnTo>
                  <a:pt x="2399588" y="520700"/>
                </a:lnTo>
                <a:lnTo>
                  <a:pt x="2399588" y="4584700"/>
                </a:lnTo>
                <a:lnTo>
                  <a:pt x="2424684" y="4584700"/>
                </a:lnTo>
                <a:lnTo>
                  <a:pt x="2424684" y="520700"/>
                </a:lnTo>
                <a:close/>
              </a:path>
              <a:path w="2425065" h="5054600">
                <a:moveTo>
                  <a:pt x="59588" y="1638300"/>
                </a:moveTo>
                <a:lnTo>
                  <a:pt x="34493" y="1638300"/>
                </a:lnTo>
                <a:lnTo>
                  <a:pt x="34493" y="1803400"/>
                </a:lnTo>
                <a:lnTo>
                  <a:pt x="59588" y="1803400"/>
                </a:lnTo>
                <a:lnTo>
                  <a:pt x="59588" y="1638300"/>
                </a:lnTo>
                <a:close/>
              </a:path>
              <a:path w="2425065" h="5054600">
                <a:moveTo>
                  <a:pt x="59588" y="1219200"/>
                </a:moveTo>
                <a:lnTo>
                  <a:pt x="34493" y="1219200"/>
                </a:lnTo>
                <a:lnTo>
                  <a:pt x="34493" y="1397000"/>
                </a:lnTo>
                <a:lnTo>
                  <a:pt x="59588" y="1397000"/>
                </a:lnTo>
                <a:lnTo>
                  <a:pt x="59588" y="1219200"/>
                </a:lnTo>
                <a:close/>
              </a:path>
              <a:path w="2425065" h="5054600">
                <a:moveTo>
                  <a:pt x="59588" y="736600"/>
                </a:moveTo>
                <a:lnTo>
                  <a:pt x="34493" y="736600"/>
                </a:lnTo>
                <a:lnTo>
                  <a:pt x="34493" y="965200"/>
                </a:lnTo>
                <a:lnTo>
                  <a:pt x="59588" y="965200"/>
                </a:lnTo>
                <a:lnTo>
                  <a:pt x="59588" y="736600"/>
                </a:lnTo>
                <a:close/>
              </a:path>
              <a:path w="2425065" h="5054600">
                <a:moveTo>
                  <a:pt x="2150291" y="101600"/>
                </a:moveTo>
                <a:lnTo>
                  <a:pt x="307455" y="101600"/>
                </a:lnTo>
                <a:lnTo>
                  <a:pt x="265753" y="127000"/>
                </a:lnTo>
                <a:lnTo>
                  <a:pt x="227183" y="139700"/>
                </a:lnTo>
                <a:lnTo>
                  <a:pt x="192219" y="165100"/>
                </a:lnTo>
                <a:lnTo>
                  <a:pt x="161335" y="203200"/>
                </a:lnTo>
                <a:lnTo>
                  <a:pt x="135003" y="228600"/>
                </a:lnTo>
                <a:lnTo>
                  <a:pt x="113699" y="279400"/>
                </a:lnTo>
                <a:lnTo>
                  <a:pt x="97895" y="317500"/>
                </a:lnTo>
                <a:lnTo>
                  <a:pt x="88065" y="355600"/>
                </a:lnTo>
                <a:lnTo>
                  <a:pt x="84683" y="406400"/>
                </a:lnTo>
                <a:lnTo>
                  <a:pt x="84683" y="482600"/>
                </a:lnTo>
                <a:lnTo>
                  <a:pt x="109778" y="482600"/>
                </a:lnTo>
                <a:lnTo>
                  <a:pt x="109778" y="406400"/>
                </a:lnTo>
                <a:lnTo>
                  <a:pt x="113539" y="355600"/>
                </a:lnTo>
                <a:lnTo>
                  <a:pt x="124433" y="317500"/>
                </a:lnTo>
                <a:lnTo>
                  <a:pt x="141875" y="266700"/>
                </a:lnTo>
                <a:lnTo>
                  <a:pt x="165284" y="241300"/>
                </a:lnTo>
                <a:lnTo>
                  <a:pt x="194076" y="203200"/>
                </a:lnTo>
                <a:lnTo>
                  <a:pt x="227667" y="177800"/>
                </a:lnTo>
                <a:lnTo>
                  <a:pt x="265475" y="152400"/>
                </a:lnTo>
                <a:lnTo>
                  <a:pt x="306915" y="127000"/>
                </a:lnTo>
                <a:lnTo>
                  <a:pt x="351404" y="127000"/>
                </a:lnTo>
                <a:lnTo>
                  <a:pt x="398360" y="114300"/>
                </a:lnTo>
                <a:lnTo>
                  <a:pt x="2171216" y="114300"/>
                </a:lnTo>
                <a:lnTo>
                  <a:pt x="2150291" y="101600"/>
                </a:lnTo>
                <a:close/>
              </a:path>
              <a:path w="2425065" h="5054600">
                <a:moveTo>
                  <a:pt x="2199224" y="63500"/>
                </a:moveTo>
                <a:lnTo>
                  <a:pt x="2059254" y="63500"/>
                </a:lnTo>
                <a:lnTo>
                  <a:pt x="2112964" y="76200"/>
                </a:lnTo>
                <a:lnTo>
                  <a:pt x="2164493" y="88900"/>
                </a:lnTo>
                <a:lnTo>
                  <a:pt x="2213162" y="101600"/>
                </a:lnTo>
                <a:lnTo>
                  <a:pt x="2258293" y="127000"/>
                </a:lnTo>
                <a:lnTo>
                  <a:pt x="2299208" y="165100"/>
                </a:lnTo>
                <a:lnTo>
                  <a:pt x="2334338" y="203200"/>
                </a:lnTo>
                <a:lnTo>
                  <a:pt x="2362319" y="254000"/>
                </a:lnTo>
                <a:lnTo>
                  <a:pt x="2382773" y="304800"/>
                </a:lnTo>
                <a:lnTo>
                  <a:pt x="2395322" y="355600"/>
                </a:lnTo>
                <a:lnTo>
                  <a:pt x="2399588" y="406400"/>
                </a:lnTo>
                <a:lnTo>
                  <a:pt x="2399588" y="482600"/>
                </a:lnTo>
                <a:lnTo>
                  <a:pt x="2424684" y="482600"/>
                </a:lnTo>
                <a:lnTo>
                  <a:pt x="2424684" y="406400"/>
                </a:lnTo>
                <a:lnTo>
                  <a:pt x="2421466" y="355600"/>
                </a:lnTo>
                <a:lnTo>
                  <a:pt x="2412018" y="317500"/>
                </a:lnTo>
                <a:lnTo>
                  <a:pt x="2396645" y="266700"/>
                </a:lnTo>
                <a:lnTo>
                  <a:pt x="2375652" y="228600"/>
                </a:lnTo>
                <a:lnTo>
                  <a:pt x="2349345" y="190500"/>
                </a:lnTo>
                <a:lnTo>
                  <a:pt x="2318029" y="152400"/>
                </a:lnTo>
                <a:lnTo>
                  <a:pt x="2281650" y="114300"/>
                </a:lnTo>
                <a:lnTo>
                  <a:pt x="2241874" y="88900"/>
                </a:lnTo>
                <a:lnTo>
                  <a:pt x="2199224" y="63500"/>
                </a:lnTo>
                <a:close/>
              </a:path>
              <a:path w="2425065" h="5054600">
                <a:moveTo>
                  <a:pt x="2059254" y="88900"/>
                </a:moveTo>
                <a:lnTo>
                  <a:pt x="398360" y="88900"/>
                </a:lnTo>
                <a:lnTo>
                  <a:pt x="351815" y="101600"/>
                </a:lnTo>
                <a:lnTo>
                  <a:pt x="2105832" y="101600"/>
                </a:lnTo>
                <a:lnTo>
                  <a:pt x="2059254" y="88900"/>
                </a:lnTo>
                <a:close/>
              </a:path>
              <a:path w="2425065" h="5054600">
                <a:moveTo>
                  <a:pt x="2059254" y="38100"/>
                </a:moveTo>
                <a:lnTo>
                  <a:pt x="398360" y="38100"/>
                </a:lnTo>
                <a:lnTo>
                  <a:pt x="350335" y="50800"/>
                </a:lnTo>
                <a:lnTo>
                  <a:pt x="2107391" y="50800"/>
                </a:lnTo>
                <a:lnTo>
                  <a:pt x="2059254" y="38100"/>
                </a:lnTo>
                <a:close/>
              </a:path>
              <a:path w="2425065" h="5054600">
                <a:moveTo>
                  <a:pt x="2009063" y="0"/>
                </a:moveTo>
                <a:lnTo>
                  <a:pt x="1634223" y="0"/>
                </a:lnTo>
                <a:lnTo>
                  <a:pt x="1618538" y="12700"/>
                </a:lnTo>
                <a:lnTo>
                  <a:pt x="1609128" y="12700"/>
                </a:lnTo>
                <a:lnTo>
                  <a:pt x="1609128" y="38100"/>
                </a:lnTo>
                <a:lnTo>
                  <a:pt x="1627949" y="38100"/>
                </a:lnTo>
                <a:lnTo>
                  <a:pt x="1627949" y="25400"/>
                </a:lnTo>
                <a:lnTo>
                  <a:pt x="2029447" y="25400"/>
                </a:lnTo>
                <a:lnTo>
                  <a:pt x="2021611" y="12700"/>
                </a:lnTo>
                <a:lnTo>
                  <a:pt x="2009063" y="0"/>
                </a:lnTo>
                <a:close/>
              </a:path>
              <a:path w="2425065" h="5054600">
                <a:moveTo>
                  <a:pt x="2029447" y="25400"/>
                </a:moveTo>
                <a:lnTo>
                  <a:pt x="2010625" y="25400"/>
                </a:lnTo>
                <a:lnTo>
                  <a:pt x="2010625" y="38100"/>
                </a:lnTo>
                <a:lnTo>
                  <a:pt x="2029447" y="38100"/>
                </a:lnTo>
                <a:lnTo>
                  <a:pt x="2029447" y="2540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5"/>
          <p:cNvSpPr/>
          <p:nvPr/>
        </p:nvSpPr>
        <p:spPr>
          <a:xfrm>
            <a:off x="5886829" y="1444039"/>
            <a:ext cx="439420" cy="93345"/>
          </a:xfrm>
          <a:custGeom>
            <a:avLst/>
            <a:gdLst/>
            <a:ahLst/>
            <a:cxnLst/>
            <a:rect l="l" t="t" r="r" b="b"/>
            <a:pathLst>
              <a:path w="439420" h="93344">
                <a:moveTo>
                  <a:pt x="391883" y="0"/>
                </a:moveTo>
                <a:lnTo>
                  <a:pt x="47028" y="0"/>
                </a:lnTo>
                <a:lnTo>
                  <a:pt x="28439" y="3558"/>
                </a:lnTo>
                <a:lnTo>
                  <a:pt x="13522" y="13363"/>
                </a:lnTo>
                <a:lnTo>
                  <a:pt x="3601" y="28107"/>
                </a:lnTo>
                <a:lnTo>
                  <a:pt x="0" y="46481"/>
                </a:lnTo>
                <a:lnTo>
                  <a:pt x="3601" y="64203"/>
                </a:lnTo>
                <a:lnTo>
                  <a:pt x="13522" y="79019"/>
                </a:lnTo>
                <a:lnTo>
                  <a:pt x="28439" y="89187"/>
                </a:lnTo>
                <a:lnTo>
                  <a:pt x="47028" y="92963"/>
                </a:lnTo>
                <a:lnTo>
                  <a:pt x="391883" y="92963"/>
                </a:lnTo>
                <a:lnTo>
                  <a:pt x="409813" y="89187"/>
                </a:lnTo>
                <a:lnTo>
                  <a:pt x="424803" y="79019"/>
                </a:lnTo>
                <a:lnTo>
                  <a:pt x="432334" y="68173"/>
                </a:lnTo>
                <a:lnTo>
                  <a:pt x="47028" y="68173"/>
                </a:lnTo>
                <a:lnTo>
                  <a:pt x="38310" y="66527"/>
                </a:lnTo>
                <a:lnTo>
                  <a:pt x="31354" y="61975"/>
                </a:lnTo>
                <a:lnTo>
                  <a:pt x="26748" y="55100"/>
                </a:lnTo>
                <a:lnTo>
                  <a:pt x="25082" y="46481"/>
                </a:lnTo>
                <a:lnTo>
                  <a:pt x="26748" y="37863"/>
                </a:lnTo>
                <a:lnTo>
                  <a:pt x="31354" y="30987"/>
                </a:lnTo>
                <a:lnTo>
                  <a:pt x="38310" y="26436"/>
                </a:lnTo>
                <a:lnTo>
                  <a:pt x="47028" y="24790"/>
                </a:lnTo>
                <a:lnTo>
                  <a:pt x="432776" y="24790"/>
                </a:lnTo>
                <a:lnTo>
                  <a:pt x="424803" y="13363"/>
                </a:lnTo>
                <a:lnTo>
                  <a:pt x="409813" y="3558"/>
                </a:lnTo>
                <a:lnTo>
                  <a:pt x="391883" y="0"/>
                </a:lnTo>
                <a:close/>
              </a:path>
              <a:path w="439420" h="93344">
                <a:moveTo>
                  <a:pt x="432776" y="24790"/>
                </a:moveTo>
                <a:lnTo>
                  <a:pt x="391883" y="24790"/>
                </a:lnTo>
                <a:lnTo>
                  <a:pt x="399942" y="26436"/>
                </a:lnTo>
                <a:lnTo>
                  <a:pt x="406971" y="30987"/>
                </a:lnTo>
                <a:lnTo>
                  <a:pt x="411943" y="37863"/>
                </a:lnTo>
                <a:lnTo>
                  <a:pt x="413829" y="46481"/>
                </a:lnTo>
                <a:lnTo>
                  <a:pt x="411943" y="55100"/>
                </a:lnTo>
                <a:lnTo>
                  <a:pt x="406971" y="61975"/>
                </a:lnTo>
                <a:lnTo>
                  <a:pt x="399942" y="66527"/>
                </a:lnTo>
                <a:lnTo>
                  <a:pt x="391883" y="68173"/>
                </a:lnTo>
                <a:lnTo>
                  <a:pt x="432334" y="68173"/>
                </a:lnTo>
                <a:lnTo>
                  <a:pt x="435091" y="64203"/>
                </a:lnTo>
                <a:lnTo>
                  <a:pt x="438911" y="46481"/>
                </a:lnTo>
                <a:lnTo>
                  <a:pt x="435091" y="28107"/>
                </a:lnTo>
                <a:lnTo>
                  <a:pt x="432776" y="2479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99022" y="5475019"/>
            <a:ext cx="424180" cy="422275"/>
          </a:xfrm>
          <a:custGeom>
            <a:avLst/>
            <a:gdLst/>
            <a:ahLst/>
            <a:cxnLst/>
            <a:rect l="l" t="t" r="r" b="b"/>
            <a:pathLst>
              <a:path w="424179" h="422275">
                <a:moveTo>
                  <a:pt x="211836" y="0"/>
                </a:moveTo>
                <a:lnTo>
                  <a:pt x="163044" y="5538"/>
                </a:lnTo>
                <a:lnTo>
                  <a:pt x="118371" y="21333"/>
                </a:lnTo>
                <a:lnTo>
                  <a:pt x="79050" y="46154"/>
                </a:lnTo>
                <a:lnTo>
                  <a:pt x="46318" y="78769"/>
                </a:lnTo>
                <a:lnTo>
                  <a:pt x="21409" y="117948"/>
                </a:lnTo>
                <a:lnTo>
                  <a:pt x="5558" y="162460"/>
                </a:lnTo>
                <a:lnTo>
                  <a:pt x="0" y="211073"/>
                </a:lnTo>
                <a:lnTo>
                  <a:pt x="5558" y="259195"/>
                </a:lnTo>
                <a:lnTo>
                  <a:pt x="21409" y="303515"/>
                </a:lnTo>
                <a:lnTo>
                  <a:pt x="46318" y="342722"/>
                </a:lnTo>
                <a:lnTo>
                  <a:pt x="79050" y="375501"/>
                </a:lnTo>
                <a:lnTo>
                  <a:pt x="118371" y="400540"/>
                </a:lnTo>
                <a:lnTo>
                  <a:pt x="163044" y="416527"/>
                </a:lnTo>
                <a:lnTo>
                  <a:pt x="211836" y="422147"/>
                </a:lnTo>
                <a:lnTo>
                  <a:pt x="260131" y="416527"/>
                </a:lnTo>
                <a:lnTo>
                  <a:pt x="304612" y="400540"/>
                </a:lnTo>
                <a:lnTo>
                  <a:pt x="309973" y="397128"/>
                </a:lnTo>
                <a:lnTo>
                  <a:pt x="211836" y="397128"/>
                </a:lnTo>
                <a:lnTo>
                  <a:pt x="162043" y="390404"/>
                </a:lnTo>
                <a:lnTo>
                  <a:pt x="117394" y="371475"/>
                </a:lnTo>
                <a:lnTo>
                  <a:pt x="79633" y="342211"/>
                </a:lnTo>
                <a:lnTo>
                  <a:pt x="50503" y="304477"/>
                </a:lnTo>
                <a:lnTo>
                  <a:pt x="31747" y="260142"/>
                </a:lnTo>
                <a:lnTo>
                  <a:pt x="25107" y="211073"/>
                </a:lnTo>
                <a:lnTo>
                  <a:pt x="31747" y="161463"/>
                </a:lnTo>
                <a:lnTo>
                  <a:pt x="50503" y="116976"/>
                </a:lnTo>
                <a:lnTo>
                  <a:pt x="79633" y="79351"/>
                </a:lnTo>
                <a:lnTo>
                  <a:pt x="117394" y="50324"/>
                </a:lnTo>
                <a:lnTo>
                  <a:pt x="162043" y="31635"/>
                </a:lnTo>
                <a:lnTo>
                  <a:pt x="211836" y="25018"/>
                </a:lnTo>
                <a:lnTo>
                  <a:pt x="310454" y="25018"/>
                </a:lnTo>
                <a:lnTo>
                  <a:pt x="304612" y="21333"/>
                </a:lnTo>
                <a:lnTo>
                  <a:pt x="260131" y="5538"/>
                </a:lnTo>
                <a:lnTo>
                  <a:pt x="211836" y="0"/>
                </a:lnTo>
                <a:close/>
              </a:path>
              <a:path w="424179" h="422275">
                <a:moveTo>
                  <a:pt x="310454" y="25018"/>
                </a:moveTo>
                <a:lnTo>
                  <a:pt x="211836" y="25018"/>
                </a:lnTo>
                <a:lnTo>
                  <a:pt x="261082" y="31635"/>
                </a:lnTo>
                <a:lnTo>
                  <a:pt x="305577" y="50324"/>
                </a:lnTo>
                <a:lnTo>
                  <a:pt x="343447" y="79351"/>
                </a:lnTo>
                <a:lnTo>
                  <a:pt x="372818" y="116976"/>
                </a:lnTo>
                <a:lnTo>
                  <a:pt x="391815" y="161463"/>
                </a:lnTo>
                <a:lnTo>
                  <a:pt x="398564" y="211073"/>
                </a:lnTo>
                <a:lnTo>
                  <a:pt x="391815" y="260142"/>
                </a:lnTo>
                <a:lnTo>
                  <a:pt x="372818" y="304477"/>
                </a:lnTo>
                <a:lnTo>
                  <a:pt x="343447" y="342211"/>
                </a:lnTo>
                <a:lnTo>
                  <a:pt x="305577" y="371475"/>
                </a:lnTo>
                <a:lnTo>
                  <a:pt x="261082" y="390404"/>
                </a:lnTo>
                <a:lnTo>
                  <a:pt x="211836" y="397128"/>
                </a:lnTo>
                <a:lnTo>
                  <a:pt x="309973" y="397128"/>
                </a:lnTo>
                <a:lnTo>
                  <a:pt x="343960" y="375501"/>
                </a:lnTo>
                <a:lnTo>
                  <a:pt x="376857" y="342722"/>
                </a:lnTo>
                <a:lnTo>
                  <a:pt x="401987" y="303515"/>
                </a:lnTo>
                <a:lnTo>
                  <a:pt x="418031" y="259195"/>
                </a:lnTo>
                <a:lnTo>
                  <a:pt x="423672" y="211073"/>
                </a:lnTo>
                <a:lnTo>
                  <a:pt x="418031" y="162460"/>
                </a:lnTo>
                <a:lnTo>
                  <a:pt x="401987" y="117948"/>
                </a:lnTo>
                <a:lnTo>
                  <a:pt x="376857" y="78769"/>
                </a:lnTo>
                <a:lnTo>
                  <a:pt x="343960" y="46154"/>
                </a:lnTo>
                <a:lnTo>
                  <a:pt x="310454" y="25018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7"/>
          <p:cNvSpPr/>
          <p:nvPr/>
        </p:nvSpPr>
        <p:spPr>
          <a:xfrm>
            <a:off x="6055995" y="1247443"/>
            <a:ext cx="106679" cy="1066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5056509" y="1728900"/>
            <a:ext cx="2057400" cy="3613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19"/>
          <p:cNvSpPr/>
          <p:nvPr/>
        </p:nvSpPr>
        <p:spPr>
          <a:xfrm>
            <a:off x="5105019" y="1773224"/>
            <a:ext cx="2009139" cy="3563620"/>
          </a:xfrm>
          <a:custGeom>
            <a:avLst/>
            <a:gdLst/>
            <a:ahLst/>
            <a:cxnLst/>
            <a:rect l="l" t="t" r="r" b="b"/>
            <a:pathLst>
              <a:path w="2009139" h="3563620">
                <a:moveTo>
                  <a:pt x="2008632" y="0"/>
                </a:moveTo>
                <a:lnTo>
                  <a:pt x="2008632" y="3563112"/>
                </a:lnTo>
                <a:lnTo>
                  <a:pt x="0" y="3563112"/>
                </a:lnTo>
                <a:lnTo>
                  <a:pt x="2008632" y="3563112"/>
                </a:lnTo>
                <a:lnTo>
                  <a:pt x="200863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0"/>
          <p:cNvSpPr/>
          <p:nvPr/>
        </p:nvSpPr>
        <p:spPr>
          <a:xfrm>
            <a:off x="5105019" y="1773224"/>
            <a:ext cx="2009139" cy="3563620"/>
          </a:xfrm>
          <a:custGeom>
            <a:avLst/>
            <a:gdLst/>
            <a:ahLst/>
            <a:cxnLst/>
            <a:rect l="l" t="t" r="r" b="b"/>
            <a:pathLst>
              <a:path w="2009139" h="3563620">
                <a:moveTo>
                  <a:pt x="2008632" y="0"/>
                </a:moveTo>
                <a:lnTo>
                  <a:pt x="2008632" y="3563112"/>
                </a:lnTo>
                <a:lnTo>
                  <a:pt x="0" y="3563112"/>
                </a:lnTo>
                <a:lnTo>
                  <a:pt x="2008632" y="3563112"/>
                </a:lnTo>
                <a:lnTo>
                  <a:pt x="2008632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1"/>
          <p:cNvSpPr/>
          <p:nvPr/>
        </p:nvSpPr>
        <p:spPr>
          <a:xfrm>
            <a:off x="1744429" y="1607238"/>
            <a:ext cx="3213100" cy="935990"/>
          </a:xfrm>
          <a:custGeom>
            <a:avLst/>
            <a:gdLst/>
            <a:ahLst/>
            <a:cxnLst/>
            <a:rect l="l" t="t" r="r" b="b"/>
            <a:pathLst>
              <a:path w="3213100" h="935989">
                <a:moveTo>
                  <a:pt x="3135960" y="0"/>
                </a:moveTo>
                <a:lnTo>
                  <a:pt x="396240" y="0"/>
                </a:lnTo>
                <a:lnTo>
                  <a:pt x="353065" y="2745"/>
                </a:lnTo>
                <a:lnTo>
                  <a:pt x="311238" y="10791"/>
                </a:lnTo>
                <a:lnTo>
                  <a:pt x="270998" y="23852"/>
                </a:lnTo>
                <a:lnTo>
                  <a:pt x="232589" y="41643"/>
                </a:lnTo>
                <a:lnTo>
                  <a:pt x="196251" y="63878"/>
                </a:lnTo>
                <a:lnTo>
                  <a:pt x="162227" y="90272"/>
                </a:lnTo>
                <a:lnTo>
                  <a:pt x="130758" y="120539"/>
                </a:lnTo>
                <a:lnTo>
                  <a:pt x="102085" y="154394"/>
                </a:lnTo>
                <a:lnTo>
                  <a:pt x="76452" y="191552"/>
                </a:lnTo>
                <a:lnTo>
                  <a:pt x="54099" y="231727"/>
                </a:lnTo>
                <a:lnTo>
                  <a:pt x="35268" y="274633"/>
                </a:lnTo>
                <a:lnTo>
                  <a:pt x="20200" y="319986"/>
                </a:lnTo>
                <a:lnTo>
                  <a:pt x="9139" y="367499"/>
                </a:lnTo>
                <a:lnTo>
                  <a:pt x="2325" y="416889"/>
                </a:lnTo>
                <a:lnTo>
                  <a:pt x="0" y="467868"/>
                </a:lnTo>
                <a:lnTo>
                  <a:pt x="2325" y="518846"/>
                </a:lnTo>
                <a:lnTo>
                  <a:pt x="9139" y="568236"/>
                </a:lnTo>
                <a:lnTo>
                  <a:pt x="20200" y="615749"/>
                </a:lnTo>
                <a:lnTo>
                  <a:pt x="35268" y="661102"/>
                </a:lnTo>
                <a:lnTo>
                  <a:pt x="54099" y="704008"/>
                </a:lnTo>
                <a:lnTo>
                  <a:pt x="76452" y="744183"/>
                </a:lnTo>
                <a:lnTo>
                  <a:pt x="102085" y="781341"/>
                </a:lnTo>
                <a:lnTo>
                  <a:pt x="130758" y="815196"/>
                </a:lnTo>
                <a:lnTo>
                  <a:pt x="162227" y="845463"/>
                </a:lnTo>
                <a:lnTo>
                  <a:pt x="196251" y="871857"/>
                </a:lnTo>
                <a:lnTo>
                  <a:pt x="232589" y="894092"/>
                </a:lnTo>
                <a:lnTo>
                  <a:pt x="270998" y="911883"/>
                </a:lnTo>
                <a:lnTo>
                  <a:pt x="311238" y="924944"/>
                </a:lnTo>
                <a:lnTo>
                  <a:pt x="353065" y="932990"/>
                </a:lnTo>
                <a:lnTo>
                  <a:pt x="396240" y="935736"/>
                </a:lnTo>
                <a:lnTo>
                  <a:pt x="3135960" y="935736"/>
                </a:lnTo>
                <a:lnTo>
                  <a:pt x="3212591" y="926617"/>
                </a:lnTo>
                <a:lnTo>
                  <a:pt x="3212591" y="9118"/>
                </a:lnTo>
                <a:lnTo>
                  <a:pt x="3135960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2"/>
          <p:cNvSpPr/>
          <p:nvPr/>
        </p:nvSpPr>
        <p:spPr>
          <a:xfrm>
            <a:off x="4957020" y="1607238"/>
            <a:ext cx="1122045" cy="1469390"/>
          </a:xfrm>
          <a:custGeom>
            <a:avLst/>
            <a:gdLst/>
            <a:ahLst/>
            <a:cxnLst/>
            <a:rect l="l" t="t" r="r" b="b"/>
            <a:pathLst>
              <a:path w="1122045" h="1469389">
                <a:moveTo>
                  <a:pt x="0" y="0"/>
                </a:moveTo>
                <a:lnTo>
                  <a:pt x="0" y="935126"/>
                </a:lnTo>
                <a:lnTo>
                  <a:pt x="1121664" y="1469136"/>
                </a:lnTo>
                <a:lnTo>
                  <a:pt x="0" y="0"/>
                </a:lnTo>
                <a:close/>
              </a:path>
            </a:pathLst>
          </a:custGeom>
          <a:solidFill>
            <a:srgbClr val="1E6786">
              <a:alpha val="6902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3"/>
          <p:cNvSpPr/>
          <p:nvPr/>
        </p:nvSpPr>
        <p:spPr>
          <a:xfrm>
            <a:off x="4913482" y="4234737"/>
            <a:ext cx="1122045" cy="1470660"/>
          </a:xfrm>
          <a:custGeom>
            <a:avLst/>
            <a:gdLst/>
            <a:ahLst/>
            <a:cxnLst/>
            <a:rect l="l" t="t" r="r" b="b"/>
            <a:pathLst>
              <a:path w="1122045" h="1470660">
                <a:moveTo>
                  <a:pt x="1121664" y="0"/>
                </a:moveTo>
                <a:lnTo>
                  <a:pt x="0" y="534568"/>
                </a:lnTo>
                <a:lnTo>
                  <a:pt x="0" y="1470659"/>
                </a:lnTo>
                <a:lnTo>
                  <a:pt x="1121664" y="0"/>
                </a:lnTo>
                <a:close/>
              </a:path>
            </a:pathLst>
          </a:custGeom>
          <a:solidFill>
            <a:srgbClr val="1E6786">
              <a:alpha val="6902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4"/>
          <p:cNvSpPr/>
          <p:nvPr/>
        </p:nvSpPr>
        <p:spPr>
          <a:xfrm>
            <a:off x="1700891" y="4769662"/>
            <a:ext cx="3213100" cy="935990"/>
          </a:xfrm>
          <a:custGeom>
            <a:avLst/>
            <a:gdLst/>
            <a:ahLst/>
            <a:cxnLst/>
            <a:rect l="l" t="t" r="r" b="b"/>
            <a:pathLst>
              <a:path w="3213100" h="935989">
                <a:moveTo>
                  <a:pt x="3135960" y="0"/>
                </a:moveTo>
                <a:lnTo>
                  <a:pt x="396240" y="0"/>
                </a:lnTo>
                <a:lnTo>
                  <a:pt x="353065" y="2745"/>
                </a:lnTo>
                <a:lnTo>
                  <a:pt x="311238" y="10791"/>
                </a:lnTo>
                <a:lnTo>
                  <a:pt x="270998" y="23852"/>
                </a:lnTo>
                <a:lnTo>
                  <a:pt x="232589" y="41643"/>
                </a:lnTo>
                <a:lnTo>
                  <a:pt x="196251" y="63878"/>
                </a:lnTo>
                <a:lnTo>
                  <a:pt x="162227" y="90272"/>
                </a:lnTo>
                <a:lnTo>
                  <a:pt x="130758" y="120539"/>
                </a:lnTo>
                <a:lnTo>
                  <a:pt x="102085" y="154394"/>
                </a:lnTo>
                <a:lnTo>
                  <a:pt x="76452" y="191552"/>
                </a:lnTo>
                <a:lnTo>
                  <a:pt x="54099" y="231727"/>
                </a:lnTo>
                <a:lnTo>
                  <a:pt x="35268" y="274633"/>
                </a:lnTo>
                <a:lnTo>
                  <a:pt x="20200" y="319986"/>
                </a:lnTo>
                <a:lnTo>
                  <a:pt x="9139" y="367499"/>
                </a:lnTo>
                <a:lnTo>
                  <a:pt x="2325" y="416889"/>
                </a:lnTo>
                <a:lnTo>
                  <a:pt x="0" y="467867"/>
                </a:lnTo>
                <a:lnTo>
                  <a:pt x="2325" y="518846"/>
                </a:lnTo>
                <a:lnTo>
                  <a:pt x="9139" y="568236"/>
                </a:lnTo>
                <a:lnTo>
                  <a:pt x="20200" y="615749"/>
                </a:lnTo>
                <a:lnTo>
                  <a:pt x="35268" y="661102"/>
                </a:lnTo>
                <a:lnTo>
                  <a:pt x="54099" y="704008"/>
                </a:lnTo>
                <a:lnTo>
                  <a:pt x="76452" y="744183"/>
                </a:lnTo>
                <a:lnTo>
                  <a:pt x="102085" y="781341"/>
                </a:lnTo>
                <a:lnTo>
                  <a:pt x="130758" y="815196"/>
                </a:lnTo>
                <a:lnTo>
                  <a:pt x="162227" y="845463"/>
                </a:lnTo>
                <a:lnTo>
                  <a:pt x="196251" y="871857"/>
                </a:lnTo>
                <a:lnTo>
                  <a:pt x="232589" y="894092"/>
                </a:lnTo>
                <a:lnTo>
                  <a:pt x="270998" y="911883"/>
                </a:lnTo>
                <a:lnTo>
                  <a:pt x="311238" y="924944"/>
                </a:lnTo>
                <a:lnTo>
                  <a:pt x="353065" y="932990"/>
                </a:lnTo>
                <a:lnTo>
                  <a:pt x="396240" y="935735"/>
                </a:lnTo>
                <a:lnTo>
                  <a:pt x="3135960" y="935735"/>
                </a:lnTo>
                <a:lnTo>
                  <a:pt x="3212591" y="926617"/>
                </a:lnTo>
                <a:lnTo>
                  <a:pt x="3212591" y="9118"/>
                </a:lnTo>
                <a:lnTo>
                  <a:pt x="3135960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25"/>
          <p:cNvSpPr/>
          <p:nvPr/>
        </p:nvSpPr>
        <p:spPr>
          <a:xfrm>
            <a:off x="6178909" y="1610304"/>
            <a:ext cx="1120140" cy="1469390"/>
          </a:xfrm>
          <a:custGeom>
            <a:avLst/>
            <a:gdLst/>
            <a:ahLst/>
            <a:cxnLst/>
            <a:rect l="l" t="t" r="r" b="b"/>
            <a:pathLst>
              <a:path w="1120139" h="1469389">
                <a:moveTo>
                  <a:pt x="1120139" y="0"/>
                </a:moveTo>
                <a:lnTo>
                  <a:pt x="0" y="1469136"/>
                </a:lnTo>
                <a:lnTo>
                  <a:pt x="1120139" y="935126"/>
                </a:lnTo>
                <a:lnTo>
                  <a:pt x="1120139" y="0"/>
                </a:lnTo>
                <a:close/>
              </a:path>
            </a:pathLst>
          </a:custGeom>
          <a:solidFill>
            <a:srgbClr val="1E6786">
              <a:alpha val="6902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26"/>
          <p:cNvSpPr/>
          <p:nvPr/>
        </p:nvSpPr>
        <p:spPr>
          <a:xfrm>
            <a:off x="6189579" y="4234737"/>
            <a:ext cx="1120140" cy="1470660"/>
          </a:xfrm>
          <a:custGeom>
            <a:avLst/>
            <a:gdLst/>
            <a:ahLst/>
            <a:cxnLst/>
            <a:rect l="l" t="t" r="r" b="b"/>
            <a:pathLst>
              <a:path w="1120139" h="1470660">
                <a:moveTo>
                  <a:pt x="0" y="0"/>
                </a:moveTo>
                <a:lnTo>
                  <a:pt x="1120139" y="1470659"/>
                </a:lnTo>
                <a:lnTo>
                  <a:pt x="1120139" y="534568"/>
                </a:lnTo>
                <a:lnTo>
                  <a:pt x="0" y="0"/>
                </a:lnTo>
                <a:close/>
              </a:path>
            </a:pathLst>
          </a:custGeom>
          <a:solidFill>
            <a:srgbClr val="1E6786">
              <a:alpha val="6902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27"/>
          <p:cNvSpPr/>
          <p:nvPr/>
        </p:nvSpPr>
        <p:spPr>
          <a:xfrm>
            <a:off x="7307586" y="1616855"/>
            <a:ext cx="3213100" cy="935990"/>
          </a:xfrm>
          <a:custGeom>
            <a:avLst/>
            <a:gdLst/>
            <a:ahLst/>
            <a:cxnLst/>
            <a:rect l="l" t="t" r="r" b="b"/>
            <a:pathLst>
              <a:path w="3213100" h="935989">
                <a:moveTo>
                  <a:pt x="2816352" y="0"/>
                </a:moveTo>
                <a:lnTo>
                  <a:pt x="76631" y="0"/>
                </a:lnTo>
                <a:lnTo>
                  <a:pt x="0" y="9118"/>
                </a:lnTo>
                <a:lnTo>
                  <a:pt x="0" y="926617"/>
                </a:lnTo>
                <a:lnTo>
                  <a:pt x="76631" y="935736"/>
                </a:lnTo>
                <a:lnTo>
                  <a:pt x="2816352" y="935736"/>
                </a:lnTo>
                <a:lnTo>
                  <a:pt x="2859526" y="932990"/>
                </a:lnTo>
                <a:lnTo>
                  <a:pt x="2901353" y="924944"/>
                </a:lnTo>
                <a:lnTo>
                  <a:pt x="2941593" y="911883"/>
                </a:lnTo>
                <a:lnTo>
                  <a:pt x="2980002" y="894092"/>
                </a:lnTo>
                <a:lnTo>
                  <a:pt x="3016340" y="871857"/>
                </a:lnTo>
                <a:lnTo>
                  <a:pt x="3050364" y="845463"/>
                </a:lnTo>
                <a:lnTo>
                  <a:pt x="3081833" y="815196"/>
                </a:lnTo>
                <a:lnTo>
                  <a:pt x="3110506" y="781341"/>
                </a:lnTo>
                <a:lnTo>
                  <a:pt x="3136139" y="744183"/>
                </a:lnTo>
                <a:lnTo>
                  <a:pt x="3158492" y="704008"/>
                </a:lnTo>
                <a:lnTo>
                  <a:pt x="3177323" y="661102"/>
                </a:lnTo>
                <a:lnTo>
                  <a:pt x="3192391" y="615749"/>
                </a:lnTo>
                <a:lnTo>
                  <a:pt x="3203452" y="568236"/>
                </a:lnTo>
                <a:lnTo>
                  <a:pt x="3210266" y="518846"/>
                </a:lnTo>
                <a:lnTo>
                  <a:pt x="3212591" y="467868"/>
                </a:lnTo>
                <a:lnTo>
                  <a:pt x="3210266" y="416889"/>
                </a:lnTo>
                <a:lnTo>
                  <a:pt x="3203452" y="367499"/>
                </a:lnTo>
                <a:lnTo>
                  <a:pt x="3192391" y="319986"/>
                </a:lnTo>
                <a:lnTo>
                  <a:pt x="3177323" y="274633"/>
                </a:lnTo>
                <a:lnTo>
                  <a:pt x="3158492" y="231727"/>
                </a:lnTo>
                <a:lnTo>
                  <a:pt x="3136139" y="191552"/>
                </a:lnTo>
                <a:lnTo>
                  <a:pt x="3110506" y="154394"/>
                </a:lnTo>
                <a:lnTo>
                  <a:pt x="3081833" y="120539"/>
                </a:lnTo>
                <a:lnTo>
                  <a:pt x="3050364" y="90272"/>
                </a:lnTo>
                <a:lnTo>
                  <a:pt x="3016340" y="63878"/>
                </a:lnTo>
                <a:lnTo>
                  <a:pt x="2980002" y="41643"/>
                </a:lnTo>
                <a:lnTo>
                  <a:pt x="2941593" y="23852"/>
                </a:lnTo>
                <a:lnTo>
                  <a:pt x="2901353" y="10791"/>
                </a:lnTo>
                <a:lnTo>
                  <a:pt x="2859526" y="2745"/>
                </a:lnTo>
                <a:lnTo>
                  <a:pt x="2816352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28"/>
          <p:cNvSpPr/>
          <p:nvPr/>
        </p:nvSpPr>
        <p:spPr>
          <a:xfrm>
            <a:off x="7299049" y="4769662"/>
            <a:ext cx="3213100" cy="935990"/>
          </a:xfrm>
          <a:custGeom>
            <a:avLst/>
            <a:gdLst/>
            <a:ahLst/>
            <a:cxnLst/>
            <a:rect l="l" t="t" r="r" b="b"/>
            <a:pathLst>
              <a:path w="3213100" h="935989">
                <a:moveTo>
                  <a:pt x="2816352" y="0"/>
                </a:moveTo>
                <a:lnTo>
                  <a:pt x="76631" y="0"/>
                </a:lnTo>
                <a:lnTo>
                  <a:pt x="0" y="9118"/>
                </a:lnTo>
                <a:lnTo>
                  <a:pt x="0" y="926617"/>
                </a:lnTo>
                <a:lnTo>
                  <a:pt x="76631" y="935735"/>
                </a:lnTo>
                <a:lnTo>
                  <a:pt x="2816352" y="935735"/>
                </a:lnTo>
                <a:lnTo>
                  <a:pt x="2859526" y="932990"/>
                </a:lnTo>
                <a:lnTo>
                  <a:pt x="2901353" y="924944"/>
                </a:lnTo>
                <a:lnTo>
                  <a:pt x="2941593" y="911883"/>
                </a:lnTo>
                <a:lnTo>
                  <a:pt x="2980002" y="894092"/>
                </a:lnTo>
                <a:lnTo>
                  <a:pt x="3016340" y="871857"/>
                </a:lnTo>
                <a:lnTo>
                  <a:pt x="3050364" y="845463"/>
                </a:lnTo>
                <a:lnTo>
                  <a:pt x="3081833" y="815196"/>
                </a:lnTo>
                <a:lnTo>
                  <a:pt x="3110506" y="781341"/>
                </a:lnTo>
                <a:lnTo>
                  <a:pt x="3136139" y="744183"/>
                </a:lnTo>
                <a:lnTo>
                  <a:pt x="3158492" y="704008"/>
                </a:lnTo>
                <a:lnTo>
                  <a:pt x="3177323" y="661102"/>
                </a:lnTo>
                <a:lnTo>
                  <a:pt x="3192391" y="615749"/>
                </a:lnTo>
                <a:lnTo>
                  <a:pt x="3203452" y="568236"/>
                </a:lnTo>
                <a:lnTo>
                  <a:pt x="3210266" y="518846"/>
                </a:lnTo>
                <a:lnTo>
                  <a:pt x="3212591" y="467867"/>
                </a:lnTo>
                <a:lnTo>
                  <a:pt x="3210266" y="416889"/>
                </a:lnTo>
                <a:lnTo>
                  <a:pt x="3203452" y="367499"/>
                </a:lnTo>
                <a:lnTo>
                  <a:pt x="3192391" y="319986"/>
                </a:lnTo>
                <a:lnTo>
                  <a:pt x="3177323" y="274633"/>
                </a:lnTo>
                <a:lnTo>
                  <a:pt x="3158492" y="231727"/>
                </a:lnTo>
                <a:lnTo>
                  <a:pt x="3136139" y="191552"/>
                </a:lnTo>
                <a:lnTo>
                  <a:pt x="3110506" y="154394"/>
                </a:lnTo>
                <a:lnTo>
                  <a:pt x="3081833" y="120539"/>
                </a:lnTo>
                <a:lnTo>
                  <a:pt x="3050364" y="90272"/>
                </a:lnTo>
                <a:lnTo>
                  <a:pt x="3016340" y="63878"/>
                </a:lnTo>
                <a:lnTo>
                  <a:pt x="2980002" y="41643"/>
                </a:lnTo>
                <a:lnTo>
                  <a:pt x="2941593" y="23852"/>
                </a:lnTo>
                <a:lnTo>
                  <a:pt x="2901353" y="10791"/>
                </a:lnTo>
                <a:lnTo>
                  <a:pt x="2859526" y="2745"/>
                </a:lnTo>
                <a:lnTo>
                  <a:pt x="2816352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29"/>
          <p:cNvSpPr txBox="1"/>
          <p:nvPr/>
        </p:nvSpPr>
        <p:spPr>
          <a:xfrm>
            <a:off x="2641296" y="1747315"/>
            <a:ext cx="1701800" cy="63478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630"/>
              </a:spcBef>
            </a:pPr>
            <a:r>
              <a:rPr lang="zh-CN" altLang="en-US" spc="-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嵌入动态文本与</a:t>
            </a:r>
            <a:r>
              <a:rPr lang="en-US" altLang="zh-CN" spc="-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spc="-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</a:t>
            </a:r>
            <a:endParaRPr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0"/>
          <p:cNvSpPr txBox="1"/>
          <p:nvPr/>
        </p:nvSpPr>
        <p:spPr>
          <a:xfrm>
            <a:off x="7704864" y="1794863"/>
            <a:ext cx="1701800" cy="632866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615"/>
              </a:spcBef>
            </a:pPr>
            <a:r>
              <a:rPr lang="zh-CN" altLang="en-US" spc="-5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对浏览器时间做出响应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object 31"/>
          <p:cNvSpPr txBox="1"/>
          <p:nvPr/>
        </p:nvSpPr>
        <p:spPr>
          <a:xfrm>
            <a:off x="2579505" y="4913523"/>
            <a:ext cx="1701800" cy="63478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630"/>
              </a:spcBef>
            </a:pPr>
            <a:r>
              <a:rPr lang="zh-CN" altLang="en-US" spc="-5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检测访客的浏览器信息</a:t>
            </a:r>
            <a:endParaRPr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流程图: 决策 3"/>
          <p:cNvSpPr/>
          <p:nvPr/>
        </p:nvSpPr>
        <p:spPr>
          <a:xfrm>
            <a:off x="5851225" y="3213639"/>
            <a:ext cx="2846686" cy="935990"/>
          </a:xfrm>
          <a:prstGeom prst="flowChartDecision">
            <a:avLst/>
          </a:prstGeom>
          <a:solidFill>
            <a:srgbClr val="508297">
              <a:alpha val="6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object 32"/>
          <p:cNvSpPr txBox="1"/>
          <p:nvPr/>
        </p:nvSpPr>
        <p:spPr>
          <a:xfrm>
            <a:off x="7723566" y="4776900"/>
            <a:ext cx="1701800" cy="911788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630"/>
              </a:spcBef>
            </a:pPr>
            <a:r>
              <a:rPr lang="zh-CN" altLang="en-US" spc="-5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控制</a:t>
            </a:r>
            <a:r>
              <a:rPr lang="en-US" spc="-5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cookies，</a:t>
            </a:r>
            <a:r>
              <a:rPr lang="zh-CN" altLang="en-US" spc="-5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包括创建和修改等。</a:t>
            </a:r>
            <a:endParaRPr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" name="流程图: 决策 56"/>
          <p:cNvSpPr/>
          <p:nvPr/>
        </p:nvSpPr>
        <p:spPr>
          <a:xfrm>
            <a:off x="3500578" y="3254628"/>
            <a:ext cx="2846686" cy="935990"/>
          </a:xfrm>
          <a:prstGeom prst="flowChartDecision">
            <a:avLst/>
          </a:prstGeom>
          <a:solidFill>
            <a:srgbClr val="508297">
              <a:alpha val="6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object 33"/>
          <p:cNvSpPr/>
          <p:nvPr/>
        </p:nvSpPr>
        <p:spPr>
          <a:xfrm>
            <a:off x="5513451" y="3053383"/>
            <a:ext cx="1161415" cy="1161415"/>
          </a:xfrm>
          <a:custGeom>
            <a:avLst/>
            <a:gdLst/>
            <a:ahLst/>
            <a:cxnLst/>
            <a:rect l="l" t="t" r="r" b="b"/>
            <a:pathLst>
              <a:path w="1161414" h="1161414">
                <a:moveTo>
                  <a:pt x="580644" y="0"/>
                </a:moveTo>
                <a:lnTo>
                  <a:pt x="533022" y="1924"/>
                </a:lnTo>
                <a:lnTo>
                  <a:pt x="486461" y="7599"/>
                </a:lnTo>
                <a:lnTo>
                  <a:pt x="441110" y="16875"/>
                </a:lnTo>
                <a:lnTo>
                  <a:pt x="397117" y="29602"/>
                </a:lnTo>
                <a:lnTo>
                  <a:pt x="354633" y="45630"/>
                </a:lnTo>
                <a:lnTo>
                  <a:pt x="313807" y="64811"/>
                </a:lnTo>
                <a:lnTo>
                  <a:pt x="274788" y="86995"/>
                </a:lnTo>
                <a:lnTo>
                  <a:pt x="237725" y="112032"/>
                </a:lnTo>
                <a:lnTo>
                  <a:pt x="202769" y="139773"/>
                </a:lnTo>
                <a:lnTo>
                  <a:pt x="170068" y="170068"/>
                </a:lnTo>
                <a:lnTo>
                  <a:pt x="139773" y="202769"/>
                </a:lnTo>
                <a:lnTo>
                  <a:pt x="112032" y="237725"/>
                </a:lnTo>
                <a:lnTo>
                  <a:pt x="86995" y="274788"/>
                </a:lnTo>
                <a:lnTo>
                  <a:pt x="64811" y="313807"/>
                </a:lnTo>
                <a:lnTo>
                  <a:pt x="45630" y="354633"/>
                </a:lnTo>
                <a:lnTo>
                  <a:pt x="29602" y="397117"/>
                </a:lnTo>
                <a:lnTo>
                  <a:pt x="16875" y="441110"/>
                </a:lnTo>
                <a:lnTo>
                  <a:pt x="7599" y="486461"/>
                </a:lnTo>
                <a:lnTo>
                  <a:pt x="1924" y="533022"/>
                </a:lnTo>
                <a:lnTo>
                  <a:pt x="0" y="580644"/>
                </a:lnTo>
                <a:lnTo>
                  <a:pt x="1924" y="628265"/>
                </a:lnTo>
                <a:lnTo>
                  <a:pt x="7599" y="674826"/>
                </a:lnTo>
                <a:lnTo>
                  <a:pt x="16875" y="720177"/>
                </a:lnTo>
                <a:lnTo>
                  <a:pt x="29602" y="764170"/>
                </a:lnTo>
                <a:lnTo>
                  <a:pt x="45630" y="806654"/>
                </a:lnTo>
                <a:lnTo>
                  <a:pt x="64811" y="847480"/>
                </a:lnTo>
                <a:lnTo>
                  <a:pt x="86995" y="886499"/>
                </a:lnTo>
                <a:lnTo>
                  <a:pt x="112032" y="923562"/>
                </a:lnTo>
                <a:lnTo>
                  <a:pt x="139773" y="958518"/>
                </a:lnTo>
                <a:lnTo>
                  <a:pt x="170068" y="991219"/>
                </a:lnTo>
                <a:lnTo>
                  <a:pt x="202769" y="1021514"/>
                </a:lnTo>
                <a:lnTo>
                  <a:pt x="237725" y="1049255"/>
                </a:lnTo>
                <a:lnTo>
                  <a:pt x="274788" y="1074292"/>
                </a:lnTo>
                <a:lnTo>
                  <a:pt x="313807" y="1096476"/>
                </a:lnTo>
                <a:lnTo>
                  <a:pt x="354633" y="1115657"/>
                </a:lnTo>
                <a:lnTo>
                  <a:pt x="397117" y="1131685"/>
                </a:lnTo>
                <a:lnTo>
                  <a:pt x="441110" y="1144412"/>
                </a:lnTo>
                <a:lnTo>
                  <a:pt x="486461" y="1153688"/>
                </a:lnTo>
                <a:lnTo>
                  <a:pt x="533022" y="1159363"/>
                </a:lnTo>
                <a:lnTo>
                  <a:pt x="580644" y="1161288"/>
                </a:lnTo>
                <a:lnTo>
                  <a:pt x="628265" y="1159363"/>
                </a:lnTo>
                <a:lnTo>
                  <a:pt x="674826" y="1153688"/>
                </a:lnTo>
                <a:lnTo>
                  <a:pt x="720177" y="1144412"/>
                </a:lnTo>
                <a:lnTo>
                  <a:pt x="764170" y="1131685"/>
                </a:lnTo>
                <a:lnTo>
                  <a:pt x="806654" y="1115657"/>
                </a:lnTo>
                <a:lnTo>
                  <a:pt x="847480" y="1096476"/>
                </a:lnTo>
                <a:lnTo>
                  <a:pt x="886499" y="1074292"/>
                </a:lnTo>
                <a:lnTo>
                  <a:pt x="923562" y="1049255"/>
                </a:lnTo>
                <a:lnTo>
                  <a:pt x="958518" y="1021514"/>
                </a:lnTo>
                <a:lnTo>
                  <a:pt x="991219" y="991219"/>
                </a:lnTo>
                <a:lnTo>
                  <a:pt x="1021514" y="958518"/>
                </a:lnTo>
                <a:lnTo>
                  <a:pt x="1049255" y="923562"/>
                </a:lnTo>
                <a:lnTo>
                  <a:pt x="1074292" y="886499"/>
                </a:lnTo>
                <a:lnTo>
                  <a:pt x="1096476" y="847480"/>
                </a:lnTo>
                <a:lnTo>
                  <a:pt x="1115657" y="806654"/>
                </a:lnTo>
                <a:lnTo>
                  <a:pt x="1131685" y="764170"/>
                </a:lnTo>
                <a:lnTo>
                  <a:pt x="1144412" y="720177"/>
                </a:lnTo>
                <a:lnTo>
                  <a:pt x="1153688" y="674826"/>
                </a:lnTo>
                <a:lnTo>
                  <a:pt x="1159363" y="628265"/>
                </a:lnTo>
                <a:lnTo>
                  <a:pt x="1161288" y="580644"/>
                </a:lnTo>
                <a:lnTo>
                  <a:pt x="1159363" y="533022"/>
                </a:lnTo>
                <a:lnTo>
                  <a:pt x="1153688" y="486461"/>
                </a:lnTo>
                <a:lnTo>
                  <a:pt x="1144412" y="441110"/>
                </a:lnTo>
                <a:lnTo>
                  <a:pt x="1131685" y="397117"/>
                </a:lnTo>
                <a:lnTo>
                  <a:pt x="1115657" y="354633"/>
                </a:lnTo>
                <a:lnTo>
                  <a:pt x="1096476" y="313807"/>
                </a:lnTo>
                <a:lnTo>
                  <a:pt x="1074292" y="274788"/>
                </a:lnTo>
                <a:lnTo>
                  <a:pt x="1049255" y="237725"/>
                </a:lnTo>
                <a:lnTo>
                  <a:pt x="1021514" y="202769"/>
                </a:lnTo>
                <a:lnTo>
                  <a:pt x="991219" y="170068"/>
                </a:lnTo>
                <a:lnTo>
                  <a:pt x="958518" y="139773"/>
                </a:lnTo>
                <a:lnTo>
                  <a:pt x="923562" y="112032"/>
                </a:lnTo>
                <a:lnTo>
                  <a:pt x="886499" y="86995"/>
                </a:lnTo>
                <a:lnTo>
                  <a:pt x="847480" y="64811"/>
                </a:lnTo>
                <a:lnTo>
                  <a:pt x="806654" y="45630"/>
                </a:lnTo>
                <a:lnTo>
                  <a:pt x="764170" y="29602"/>
                </a:lnTo>
                <a:lnTo>
                  <a:pt x="720177" y="16875"/>
                </a:lnTo>
                <a:lnTo>
                  <a:pt x="674826" y="7599"/>
                </a:lnTo>
                <a:lnTo>
                  <a:pt x="628265" y="1924"/>
                </a:lnTo>
                <a:lnTo>
                  <a:pt x="5806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28"/>
          <p:cNvSpPr/>
          <p:nvPr/>
        </p:nvSpPr>
        <p:spPr>
          <a:xfrm>
            <a:off x="7250758" y="3209483"/>
            <a:ext cx="3213100" cy="935990"/>
          </a:xfrm>
          <a:custGeom>
            <a:avLst/>
            <a:gdLst/>
            <a:ahLst/>
            <a:cxnLst/>
            <a:rect l="l" t="t" r="r" b="b"/>
            <a:pathLst>
              <a:path w="3213100" h="935989">
                <a:moveTo>
                  <a:pt x="2816352" y="0"/>
                </a:moveTo>
                <a:lnTo>
                  <a:pt x="76631" y="0"/>
                </a:lnTo>
                <a:lnTo>
                  <a:pt x="0" y="9118"/>
                </a:lnTo>
                <a:lnTo>
                  <a:pt x="0" y="926617"/>
                </a:lnTo>
                <a:lnTo>
                  <a:pt x="76631" y="935735"/>
                </a:lnTo>
                <a:lnTo>
                  <a:pt x="2816352" y="935735"/>
                </a:lnTo>
                <a:lnTo>
                  <a:pt x="2859526" y="932990"/>
                </a:lnTo>
                <a:lnTo>
                  <a:pt x="2901353" y="924944"/>
                </a:lnTo>
                <a:lnTo>
                  <a:pt x="2941593" y="911883"/>
                </a:lnTo>
                <a:lnTo>
                  <a:pt x="2980002" y="894092"/>
                </a:lnTo>
                <a:lnTo>
                  <a:pt x="3016340" y="871857"/>
                </a:lnTo>
                <a:lnTo>
                  <a:pt x="3050364" y="845463"/>
                </a:lnTo>
                <a:lnTo>
                  <a:pt x="3081833" y="815196"/>
                </a:lnTo>
                <a:lnTo>
                  <a:pt x="3110506" y="781341"/>
                </a:lnTo>
                <a:lnTo>
                  <a:pt x="3136139" y="744183"/>
                </a:lnTo>
                <a:lnTo>
                  <a:pt x="3158492" y="704008"/>
                </a:lnTo>
                <a:lnTo>
                  <a:pt x="3177323" y="661102"/>
                </a:lnTo>
                <a:lnTo>
                  <a:pt x="3192391" y="615749"/>
                </a:lnTo>
                <a:lnTo>
                  <a:pt x="3203452" y="568236"/>
                </a:lnTo>
                <a:lnTo>
                  <a:pt x="3210266" y="518846"/>
                </a:lnTo>
                <a:lnTo>
                  <a:pt x="3212591" y="467867"/>
                </a:lnTo>
                <a:lnTo>
                  <a:pt x="3210266" y="416889"/>
                </a:lnTo>
                <a:lnTo>
                  <a:pt x="3203452" y="367499"/>
                </a:lnTo>
                <a:lnTo>
                  <a:pt x="3192391" y="319986"/>
                </a:lnTo>
                <a:lnTo>
                  <a:pt x="3177323" y="274633"/>
                </a:lnTo>
                <a:lnTo>
                  <a:pt x="3158492" y="231727"/>
                </a:lnTo>
                <a:lnTo>
                  <a:pt x="3136139" y="191552"/>
                </a:lnTo>
                <a:lnTo>
                  <a:pt x="3110506" y="154394"/>
                </a:lnTo>
                <a:lnTo>
                  <a:pt x="3081833" y="120539"/>
                </a:lnTo>
                <a:lnTo>
                  <a:pt x="3050364" y="90272"/>
                </a:lnTo>
                <a:lnTo>
                  <a:pt x="3016340" y="63878"/>
                </a:lnTo>
                <a:lnTo>
                  <a:pt x="2980002" y="41643"/>
                </a:lnTo>
                <a:lnTo>
                  <a:pt x="2941593" y="23852"/>
                </a:lnTo>
                <a:lnTo>
                  <a:pt x="2901353" y="10791"/>
                </a:lnTo>
                <a:lnTo>
                  <a:pt x="2859526" y="2745"/>
                </a:lnTo>
                <a:lnTo>
                  <a:pt x="2816352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32"/>
          <p:cNvSpPr txBox="1"/>
          <p:nvPr/>
        </p:nvSpPr>
        <p:spPr>
          <a:xfrm>
            <a:off x="7675275" y="3216721"/>
            <a:ext cx="1701800" cy="911788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630"/>
              </a:spcBef>
            </a:pPr>
            <a:r>
              <a:rPr lang="zh-CN" altLang="en-US" spc="-5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在数据被提交到服务器之前验证数据</a:t>
            </a:r>
            <a:endParaRPr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object 21"/>
          <p:cNvSpPr/>
          <p:nvPr/>
        </p:nvSpPr>
        <p:spPr>
          <a:xfrm>
            <a:off x="1721757" y="3269051"/>
            <a:ext cx="3213100" cy="935990"/>
          </a:xfrm>
          <a:custGeom>
            <a:avLst/>
            <a:gdLst/>
            <a:ahLst/>
            <a:cxnLst/>
            <a:rect l="l" t="t" r="r" b="b"/>
            <a:pathLst>
              <a:path w="3213100" h="935989">
                <a:moveTo>
                  <a:pt x="3135960" y="0"/>
                </a:moveTo>
                <a:lnTo>
                  <a:pt x="396240" y="0"/>
                </a:lnTo>
                <a:lnTo>
                  <a:pt x="353065" y="2745"/>
                </a:lnTo>
                <a:lnTo>
                  <a:pt x="311238" y="10791"/>
                </a:lnTo>
                <a:lnTo>
                  <a:pt x="270998" y="23852"/>
                </a:lnTo>
                <a:lnTo>
                  <a:pt x="232589" y="41643"/>
                </a:lnTo>
                <a:lnTo>
                  <a:pt x="196251" y="63878"/>
                </a:lnTo>
                <a:lnTo>
                  <a:pt x="162227" y="90272"/>
                </a:lnTo>
                <a:lnTo>
                  <a:pt x="130758" y="120539"/>
                </a:lnTo>
                <a:lnTo>
                  <a:pt x="102085" y="154394"/>
                </a:lnTo>
                <a:lnTo>
                  <a:pt x="76452" y="191552"/>
                </a:lnTo>
                <a:lnTo>
                  <a:pt x="54099" y="231727"/>
                </a:lnTo>
                <a:lnTo>
                  <a:pt x="35268" y="274633"/>
                </a:lnTo>
                <a:lnTo>
                  <a:pt x="20200" y="319986"/>
                </a:lnTo>
                <a:lnTo>
                  <a:pt x="9139" y="367499"/>
                </a:lnTo>
                <a:lnTo>
                  <a:pt x="2325" y="416889"/>
                </a:lnTo>
                <a:lnTo>
                  <a:pt x="0" y="467868"/>
                </a:lnTo>
                <a:lnTo>
                  <a:pt x="2325" y="518846"/>
                </a:lnTo>
                <a:lnTo>
                  <a:pt x="9139" y="568236"/>
                </a:lnTo>
                <a:lnTo>
                  <a:pt x="20200" y="615749"/>
                </a:lnTo>
                <a:lnTo>
                  <a:pt x="35268" y="661102"/>
                </a:lnTo>
                <a:lnTo>
                  <a:pt x="54099" y="704008"/>
                </a:lnTo>
                <a:lnTo>
                  <a:pt x="76452" y="744183"/>
                </a:lnTo>
                <a:lnTo>
                  <a:pt x="102085" y="781341"/>
                </a:lnTo>
                <a:lnTo>
                  <a:pt x="130758" y="815196"/>
                </a:lnTo>
                <a:lnTo>
                  <a:pt x="162227" y="845463"/>
                </a:lnTo>
                <a:lnTo>
                  <a:pt x="196251" y="871857"/>
                </a:lnTo>
                <a:lnTo>
                  <a:pt x="232589" y="894092"/>
                </a:lnTo>
                <a:lnTo>
                  <a:pt x="270998" y="911883"/>
                </a:lnTo>
                <a:lnTo>
                  <a:pt x="311238" y="924944"/>
                </a:lnTo>
                <a:lnTo>
                  <a:pt x="353065" y="932990"/>
                </a:lnTo>
                <a:lnTo>
                  <a:pt x="396240" y="935736"/>
                </a:lnTo>
                <a:lnTo>
                  <a:pt x="3135960" y="935736"/>
                </a:lnTo>
                <a:lnTo>
                  <a:pt x="3212591" y="926617"/>
                </a:lnTo>
                <a:lnTo>
                  <a:pt x="3212591" y="9118"/>
                </a:lnTo>
                <a:lnTo>
                  <a:pt x="3135960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29"/>
          <p:cNvSpPr txBox="1"/>
          <p:nvPr/>
        </p:nvSpPr>
        <p:spPr>
          <a:xfrm>
            <a:off x="2630865" y="3417249"/>
            <a:ext cx="1701800" cy="634789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630"/>
              </a:spcBef>
            </a:pPr>
            <a:r>
              <a:rPr lang="zh-CN" altLang="en-US" spc="-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读写</a:t>
            </a:r>
            <a:r>
              <a:rPr lang="en-US" spc="-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HTML</a:t>
            </a:r>
            <a:r>
              <a:rPr lang="zh-CN" altLang="en-US" spc="-5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元素</a:t>
            </a:r>
            <a:endParaRPr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形 5" descr="发送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7066" y="4870115"/>
            <a:ext cx="707476" cy="707476"/>
          </a:xfrm>
          <a:prstGeom prst="rect">
            <a:avLst/>
          </a:prstGeom>
        </p:spPr>
      </p:pic>
      <p:pic>
        <p:nvPicPr>
          <p:cNvPr id="10" name="图形 9" descr="共享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0958" y="3403538"/>
            <a:ext cx="667016" cy="667016"/>
          </a:xfrm>
          <a:prstGeom prst="rect">
            <a:avLst/>
          </a:prstGeom>
        </p:spPr>
      </p:pic>
      <p:pic>
        <p:nvPicPr>
          <p:cNvPr id="62" name="图形 61" descr="从云中下载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92997" y="1627650"/>
            <a:ext cx="914400" cy="914400"/>
          </a:xfrm>
          <a:prstGeom prst="rect">
            <a:avLst/>
          </a:prstGeom>
        </p:spPr>
      </p:pic>
      <p:pic>
        <p:nvPicPr>
          <p:cNvPr id="68" name="图形 67" descr="报纸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0982" y="3162913"/>
            <a:ext cx="914400" cy="914400"/>
          </a:xfrm>
          <a:prstGeom prst="rect">
            <a:avLst/>
          </a:prstGeom>
        </p:spPr>
      </p:pic>
      <p:pic>
        <p:nvPicPr>
          <p:cNvPr id="70" name="图形 69" descr="播客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6465" y="4782382"/>
            <a:ext cx="914400" cy="914400"/>
          </a:xfrm>
          <a:prstGeom prst="rect">
            <a:avLst/>
          </a:prstGeom>
        </p:spPr>
      </p:pic>
      <p:pic>
        <p:nvPicPr>
          <p:cNvPr id="72" name="图形 71" descr="链接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16458" y="1688704"/>
            <a:ext cx="845185" cy="845185"/>
          </a:xfrm>
          <a:prstGeom prst="rect">
            <a:avLst/>
          </a:prstGeom>
        </p:spPr>
      </p:pic>
      <p:pic>
        <p:nvPicPr>
          <p:cNvPr id="74" name="图形 73" descr="程序员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63266" y="3162913"/>
            <a:ext cx="914400" cy="91440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125898" y="517128"/>
            <a:ext cx="10941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 </a:t>
            </a:r>
            <a:r>
              <a:rPr lang="en-US" altLang="zh-CN" sz="54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JavaScript </a:t>
            </a:r>
            <a:r>
              <a:rPr lang="zh-CN" altLang="en-US" sz="54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54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hlinkClick r:id="rId17"/>
              </a:rPr>
              <a:t>目的</a:t>
            </a:r>
            <a:r>
              <a:rPr lang="zh-CN" altLang="en-US" sz="54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是什么？</a:t>
            </a:r>
            <a:endParaRPr lang="zh-CN" altLang="en-US" sz="54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 animBg="1"/>
      <p:bldP spid="14" grpId="0" animBg="1"/>
      <p:bldP spid="16" grpId="0" animBg="1"/>
      <p:bldP spid="18" grpId="0" animBg="1"/>
      <p:bldP spid="20" grpId="0" bldLvl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4" grpId="0" animBg="1"/>
      <p:bldP spid="39" grpId="0"/>
      <p:bldP spid="57" grpId="0" animBg="1"/>
      <p:bldP spid="40" grpId="0" animBg="1"/>
      <p:bldP spid="52" grpId="0" animBg="1"/>
      <p:bldP spid="53" grpId="0"/>
      <p:bldP spid="58" grpId="0" animBg="1"/>
      <p:bldP spid="59" grpId="0"/>
      <p:bldP spid="7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25"/>
          <p:cNvSpPr/>
          <p:nvPr/>
        </p:nvSpPr>
        <p:spPr>
          <a:xfrm>
            <a:off x="7354168" y="1401381"/>
            <a:ext cx="1742439" cy="1740535"/>
          </a:xfrm>
          <a:custGeom>
            <a:avLst/>
            <a:gdLst/>
            <a:ahLst/>
            <a:cxnLst/>
            <a:rect l="l" t="t" r="r" b="b"/>
            <a:pathLst>
              <a:path w="1742439" h="1740535">
                <a:moveTo>
                  <a:pt x="870965" y="0"/>
                </a:moveTo>
                <a:lnTo>
                  <a:pt x="823178" y="1287"/>
                </a:lnTo>
                <a:lnTo>
                  <a:pt x="776063" y="5106"/>
                </a:lnTo>
                <a:lnTo>
                  <a:pt x="729689" y="11389"/>
                </a:lnTo>
                <a:lnTo>
                  <a:pt x="684122" y="20070"/>
                </a:lnTo>
                <a:lnTo>
                  <a:pt x="639427" y="31084"/>
                </a:lnTo>
                <a:lnTo>
                  <a:pt x="595671" y="44363"/>
                </a:lnTo>
                <a:lnTo>
                  <a:pt x="552922" y="59841"/>
                </a:lnTo>
                <a:lnTo>
                  <a:pt x="511244" y="77452"/>
                </a:lnTo>
                <a:lnTo>
                  <a:pt x="470705" y="97129"/>
                </a:lnTo>
                <a:lnTo>
                  <a:pt x="431371" y="118807"/>
                </a:lnTo>
                <a:lnTo>
                  <a:pt x="393308" y="142418"/>
                </a:lnTo>
                <a:lnTo>
                  <a:pt x="356583" y="167897"/>
                </a:lnTo>
                <a:lnTo>
                  <a:pt x="321262" y="195177"/>
                </a:lnTo>
                <a:lnTo>
                  <a:pt x="287411" y="224191"/>
                </a:lnTo>
                <a:lnTo>
                  <a:pt x="255098" y="254874"/>
                </a:lnTo>
                <a:lnTo>
                  <a:pt x="224388" y="287159"/>
                </a:lnTo>
                <a:lnTo>
                  <a:pt x="195348" y="320980"/>
                </a:lnTo>
                <a:lnTo>
                  <a:pt x="168044" y="356270"/>
                </a:lnTo>
                <a:lnTo>
                  <a:pt x="142543" y="392963"/>
                </a:lnTo>
                <a:lnTo>
                  <a:pt x="118911" y="430992"/>
                </a:lnTo>
                <a:lnTo>
                  <a:pt x="97214" y="470292"/>
                </a:lnTo>
                <a:lnTo>
                  <a:pt x="77520" y="510796"/>
                </a:lnTo>
                <a:lnTo>
                  <a:pt x="59893" y="552437"/>
                </a:lnTo>
                <a:lnTo>
                  <a:pt x="44402" y="595150"/>
                </a:lnTo>
                <a:lnTo>
                  <a:pt x="31111" y="638867"/>
                </a:lnTo>
                <a:lnTo>
                  <a:pt x="20088" y="683523"/>
                </a:lnTo>
                <a:lnTo>
                  <a:pt x="11399" y="729051"/>
                </a:lnTo>
                <a:lnTo>
                  <a:pt x="5110" y="775384"/>
                </a:lnTo>
                <a:lnTo>
                  <a:pt x="1288" y="822457"/>
                </a:lnTo>
                <a:lnTo>
                  <a:pt x="0" y="870204"/>
                </a:lnTo>
                <a:lnTo>
                  <a:pt x="1288" y="917949"/>
                </a:lnTo>
                <a:lnTo>
                  <a:pt x="5110" y="965021"/>
                </a:lnTo>
                <a:lnTo>
                  <a:pt x="11399" y="1011353"/>
                </a:lnTo>
                <a:lnTo>
                  <a:pt x="20088" y="1056881"/>
                </a:lnTo>
                <a:lnTo>
                  <a:pt x="31111" y="1101536"/>
                </a:lnTo>
                <a:lnTo>
                  <a:pt x="44402" y="1145253"/>
                </a:lnTo>
                <a:lnTo>
                  <a:pt x="59893" y="1187965"/>
                </a:lnTo>
                <a:lnTo>
                  <a:pt x="77520" y="1229606"/>
                </a:lnTo>
                <a:lnTo>
                  <a:pt x="97214" y="1270109"/>
                </a:lnTo>
                <a:lnTo>
                  <a:pt x="118911" y="1309409"/>
                </a:lnTo>
                <a:lnTo>
                  <a:pt x="142543" y="1347439"/>
                </a:lnTo>
                <a:lnTo>
                  <a:pt x="168044" y="1384132"/>
                </a:lnTo>
                <a:lnTo>
                  <a:pt x="195348" y="1419422"/>
                </a:lnTo>
                <a:lnTo>
                  <a:pt x="224388" y="1453243"/>
                </a:lnTo>
                <a:lnTo>
                  <a:pt x="255098" y="1485528"/>
                </a:lnTo>
                <a:lnTo>
                  <a:pt x="287411" y="1516211"/>
                </a:lnTo>
                <a:lnTo>
                  <a:pt x="321262" y="1545226"/>
                </a:lnTo>
                <a:lnTo>
                  <a:pt x="356583" y="1572507"/>
                </a:lnTo>
                <a:lnTo>
                  <a:pt x="393308" y="1597986"/>
                </a:lnTo>
                <a:lnTo>
                  <a:pt x="431371" y="1621598"/>
                </a:lnTo>
                <a:lnTo>
                  <a:pt x="470705" y="1643276"/>
                </a:lnTo>
                <a:lnTo>
                  <a:pt x="511244" y="1662953"/>
                </a:lnTo>
                <a:lnTo>
                  <a:pt x="552922" y="1680565"/>
                </a:lnTo>
                <a:lnTo>
                  <a:pt x="595671" y="1696043"/>
                </a:lnTo>
                <a:lnTo>
                  <a:pt x="639427" y="1709322"/>
                </a:lnTo>
                <a:lnTo>
                  <a:pt x="684122" y="1720336"/>
                </a:lnTo>
                <a:lnTo>
                  <a:pt x="729689" y="1729018"/>
                </a:lnTo>
                <a:lnTo>
                  <a:pt x="776063" y="1735301"/>
                </a:lnTo>
                <a:lnTo>
                  <a:pt x="823178" y="1739120"/>
                </a:lnTo>
                <a:lnTo>
                  <a:pt x="870965" y="1740408"/>
                </a:lnTo>
                <a:lnTo>
                  <a:pt x="918753" y="1739120"/>
                </a:lnTo>
                <a:lnTo>
                  <a:pt x="965868" y="1735301"/>
                </a:lnTo>
                <a:lnTo>
                  <a:pt x="1012242" y="1729018"/>
                </a:lnTo>
                <a:lnTo>
                  <a:pt x="1057809" y="1720336"/>
                </a:lnTo>
                <a:lnTo>
                  <a:pt x="1102504" y="1709322"/>
                </a:lnTo>
                <a:lnTo>
                  <a:pt x="1146260" y="1696043"/>
                </a:lnTo>
                <a:lnTo>
                  <a:pt x="1189009" y="1680565"/>
                </a:lnTo>
                <a:lnTo>
                  <a:pt x="1230687" y="1662953"/>
                </a:lnTo>
                <a:lnTo>
                  <a:pt x="1271226" y="1643276"/>
                </a:lnTo>
                <a:lnTo>
                  <a:pt x="1310560" y="1621598"/>
                </a:lnTo>
                <a:lnTo>
                  <a:pt x="1348623" y="1597986"/>
                </a:lnTo>
                <a:lnTo>
                  <a:pt x="1385348" y="1572507"/>
                </a:lnTo>
                <a:lnTo>
                  <a:pt x="1420669" y="1545226"/>
                </a:lnTo>
                <a:lnTo>
                  <a:pt x="1436188" y="1531924"/>
                </a:lnTo>
                <a:lnTo>
                  <a:pt x="870965" y="1531924"/>
                </a:lnTo>
                <a:lnTo>
                  <a:pt x="823667" y="1530263"/>
                </a:lnTo>
                <a:lnTo>
                  <a:pt x="777267" y="1525353"/>
                </a:lnTo>
                <a:lnTo>
                  <a:pt x="731876" y="1517307"/>
                </a:lnTo>
                <a:lnTo>
                  <a:pt x="687607" y="1506236"/>
                </a:lnTo>
                <a:lnTo>
                  <a:pt x="644571" y="1492254"/>
                </a:lnTo>
                <a:lnTo>
                  <a:pt x="602882" y="1475470"/>
                </a:lnTo>
                <a:lnTo>
                  <a:pt x="562650" y="1455999"/>
                </a:lnTo>
                <a:lnTo>
                  <a:pt x="523989" y="1433951"/>
                </a:lnTo>
                <a:lnTo>
                  <a:pt x="487009" y="1409438"/>
                </a:lnTo>
                <a:lnTo>
                  <a:pt x="451824" y="1382573"/>
                </a:lnTo>
                <a:lnTo>
                  <a:pt x="418544" y="1353468"/>
                </a:lnTo>
                <a:lnTo>
                  <a:pt x="387283" y="1322234"/>
                </a:lnTo>
                <a:lnTo>
                  <a:pt x="358153" y="1288983"/>
                </a:lnTo>
                <a:lnTo>
                  <a:pt x="331265" y="1253828"/>
                </a:lnTo>
                <a:lnTo>
                  <a:pt x="306731" y="1216880"/>
                </a:lnTo>
                <a:lnTo>
                  <a:pt x="284664" y="1178252"/>
                </a:lnTo>
                <a:lnTo>
                  <a:pt x="265176" y="1138055"/>
                </a:lnTo>
                <a:lnTo>
                  <a:pt x="248378" y="1096401"/>
                </a:lnTo>
                <a:lnTo>
                  <a:pt x="234383" y="1053403"/>
                </a:lnTo>
                <a:lnTo>
                  <a:pt x="223303" y="1009172"/>
                </a:lnTo>
                <a:lnTo>
                  <a:pt x="215250" y="963821"/>
                </a:lnTo>
                <a:lnTo>
                  <a:pt x="210336" y="917461"/>
                </a:lnTo>
                <a:lnTo>
                  <a:pt x="208673" y="870204"/>
                </a:lnTo>
                <a:lnTo>
                  <a:pt x="210336" y="822946"/>
                </a:lnTo>
                <a:lnTo>
                  <a:pt x="215250" y="776586"/>
                </a:lnTo>
                <a:lnTo>
                  <a:pt x="223303" y="731235"/>
                </a:lnTo>
                <a:lnTo>
                  <a:pt x="234383" y="687004"/>
                </a:lnTo>
                <a:lnTo>
                  <a:pt x="248378" y="644006"/>
                </a:lnTo>
                <a:lnTo>
                  <a:pt x="265176" y="602352"/>
                </a:lnTo>
                <a:lnTo>
                  <a:pt x="284664" y="562155"/>
                </a:lnTo>
                <a:lnTo>
                  <a:pt x="306731" y="523527"/>
                </a:lnTo>
                <a:lnTo>
                  <a:pt x="331265" y="486579"/>
                </a:lnTo>
                <a:lnTo>
                  <a:pt x="358153" y="451424"/>
                </a:lnTo>
                <a:lnTo>
                  <a:pt x="387283" y="418173"/>
                </a:lnTo>
                <a:lnTo>
                  <a:pt x="418544" y="386939"/>
                </a:lnTo>
                <a:lnTo>
                  <a:pt x="451824" y="357834"/>
                </a:lnTo>
                <a:lnTo>
                  <a:pt x="487009" y="330969"/>
                </a:lnTo>
                <a:lnTo>
                  <a:pt x="523989" y="306456"/>
                </a:lnTo>
                <a:lnTo>
                  <a:pt x="562650" y="284408"/>
                </a:lnTo>
                <a:lnTo>
                  <a:pt x="602882" y="264937"/>
                </a:lnTo>
                <a:lnTo>
                  <a:pt x="644571" y="248153"/>
                </a:lnTo>
                <a:lnTo>
                  <a:pt x="687607" y="234171"/>
                </a:lnTo>
                <a:lnTo>
                  <a:pt x="731876" y="223100"/>
                </a:lnTo>
                <a:lnTo>
                  <a:pt x="777267" y="215054"/>
                </a:lnTo>
                <a:lnTo>
                  <a:pt x="823667" y="210144"/>
                </a:lnTo>
                <a:lnTo>
                  <a:pt x="870965" y="208483"/>
                </a:lnTo>
                <a:lnTo>
                  <a:pt x="1436193" y="208483"/>
                </a:lnTo>
                <a:lnTo>
                  <a:pt x="1420669" y="195177"/>
                </a:lnTo>
                <a:lnTo>
                  <a:pt x="1385348" y="167897"/>
                </a:lnTo>
                <a:lnTo>
                  <a:pt x="1348623" y="142418"/>
                </a:lnTo>
                <a:lnTo>
                  <a:pt x="1310560" y="118807"/>
                </a:lnTo>
                <a:lnTo>
                  <a:pt x="1271226" y="97129"/>
                </a:lnTo>
                <a:lnTo>
                  <a:pt x="1230687" y="77452"/>
                </a:lnTo>
                <a:lnTo>
                  <a:pt x="1189009" y="59841"/>
                </a:lnTo>
                <a:lnTo>
                  <a:pt x="1146260" y="44363"/>
                </a:lnTo>
                <a:lnTo>
                  <a:pt x="1102504" y="31084"/>
                </a:lnTo>
                <a:lnTo>
                  <a:pt x="1057809" y="20070"/>
                </a:lnTo>
                <a:lnTo>
                  <a:pt x="1012242" y="11389"/>
                </a:lnTo>
                <a:lnTo>
                  <a:pt x="965868" y="5106"/>
                </a:lnTo>
                <a:lnTo>
                  <a:pt x="918753" y="1287"/>
                </a:lnTo>
                <a:lnTo>
                  <a:pt x="870965" y="0"/>
                </a:lnTo>
                <a:close/>
              </a:path>
              <a:path w="1742439" h="1740535">
                <a:moveTo>
                  <a:pt x="1436193" y="208483"/>
                </a:moveTo>
                <a:lnTo>
                  <a:pt x="870965" y="208483"/>
                </a:lnTo>
                <a:lnTo>
                  <a:pt x="918264" y="210144"/>
                </a:lnTo>
                <a:lnTo>
                  <a:pt x="964664" y="215054"/>
                </a:lnTo>
                <a:lnTo>
                  <a:pt x="1010055" y="223100"/>
                </a:lnTo>
                <a:lnTo>
                  <a:pt x="1054324" y="234171"/>
                </a:lnTo>
                <a:lnTo>
                  <a:pt x="1097360" y="248153"/>
                </a:lnTo>
                <a:lnTo>
                  <a:pt x="1139049" y="264937"/>
                </a:lnTo>
                <a:lnTo>
                  <a:pt x="1179281" y="284408"/>
                </a:lnTo>
                <a:lnTo>
                  <a:pt x="1217942" y="306456"/>
                </a:lnTo>
                <a:lnTo>
                  <a:pt x="1254922" y="330969"/>
                </a:lnTo>
                <a:lnTo>
                  <a:pt x="1290107" y="357834"/>
                </a:lnTo>
                <a:lnTo>
                  <a:pt x="1323387" y="386939"/>
                </a:lnTo>
                <a:lnTo>
                  <a:pt x="1354648" y="418173"/>
                </a:lnTo>
                <a:lnTo>
                  <a:pt x="1383778" y="451424"/>
                </a:lnTo>
                <a:lnTo>
                  <a:pt x="1410666" y="486579"/>
                </a:lnTo>
                <a:lnTo>
                  <a:pt x="1435200" y="523527"/>
                </a:lnTo>
                <a:lnTo>
                  <a:pt x="1457267" y="562155"/>
                </a:lnTo>
                <a:lnTo>
                  <a:pt x="1476755" y="602352"/>
                </a:lnTo>
                <a:lnTo>
                  <a:pt x="1493553" y="644006"/>
                </a:lnTo>
                <a:lnTo>
                  <a:pt x="1507548" y="687004"/>
                </a:lnTo>
                <a:lnTo>
                  <a:pt x="1518628" y="731235"/>
                </a:lnTo>
                <a:lnTo>
                  <a:pt x="1526681" y="776586"/>
                </a:lnTo>
                <a:lnTo>
                  <a:pt x="1531595" y="822946"/>
                </a:lnTo>
                <a:lnTo>
                  <a:pt x="1533258" y="870204"/>
                </a:lnTo>
                <a:lnTo>
                  <a:pt x="1531595" y="917461"/>
                </a:lnTo>
                <a:lnTo>
                  <a:pt x="1526681" y="963821"/>
                </a:lnTo>
                <a:lnTo>
                  <a:pt x="1518628" y="1009172"/>
                </a:lnTo>
                <a:lnTo>
                  <a:pt x="1507548" y="1053403"/>
                </a:lnTo>
                <a:lnTo>
                  <a:pt x="1493553" y="1096401"/>
                </a:lnTo>
                <a:lnTo>
                  <a:pt x="1476755" y="1138055"/>
                </a:lnTo>
                <a:lnTo>
                  <a:pt x="1457267" y="1178252"/>
                </a:lnTo>
                <a:lnTo>
                  <a:pt x="1435200" y="1216880"/>
                </a:lnTo>
                <a:lnTo>
                  <a:pt x="1410666" y="1253828"/>
                </a:lnTo>
                <a:lnTo>
                  <a:pt x="1383778" y="1288983"/>
                </a:lnTo>
                <a:lnTo>
                  <a:pt x="1354648" y="1322234"/>
                </a:lnTo>
                <a:lnTo>
                  <a:pt x="1323387" y="1353468"/>
                </a:lnTo>
                <a:lnTo>
                  <a:pt x="1290107" y="1382573"/>
                </a:lnTo>
                <a:lnTo>
                  <a:pt x="1254922" y="1409438"/>
                </a:lnTo>
                <a:lnTo>
                  <a:pt x="1217942" y="1433951"/>
                </a:lnTo>
                <a:lnTo>
                  <a:pt x="1179281" y="1455999"/>
                </a:lnTo>
                <a:lnTo>
                  <a:pt x="1139049" y="1475470"/>
                </a:lnTo>
                <a:lnTo>
                  <a:pt x="1097360" y="1492254"/>
                </a:lnTo>
                <a:lnTo>
                  <a:pt x="1054324" y="1506236"/>
                </a:lnTo>
                <a:lnTo>
                  <a:pt x="1010055" y="1517307"/>
                </a:lnTo>
                <a:lnTo>
                  <a:pt x="964664" y="1525353"/>
                </a:lnTo>
                <a:lnTo>
                  <a:pt x="918264" y="1530263"/>
                </a:lnTo>
                <a:lnTo>
                  <a:pt x="870965" y="1531924"/>
                </a:lnTo>
                <a:lnTo>
                  <a:pt x="1436188" y="1531924"/>
                </a:lnTo>
                <a:lnTo>
                  <a:pt x="1486833" y="1485528"/>
                </a:lnTo>
                <a:lnTo>
                  <a:pt x="1517543" y="1453243"/>
                </a:lnTo>
                <a:lnTo>
                  <a:pt x="1546583" y="1419422"/>
                </a:lnTo>
                <a:lnTo>
                  <a:pt x="1573887" y="1384132"/>
                </a:lnTo>
                <a:lnTo>
                  <a:pt x="1599388" y="1347439"/>
                </a:lnTo>
                <a:lnTo>
                  <a:pt x="1623020" y="1309409"/>
                </a:lnTo>
                <a:lnTo>
                  <a:pt x="1644717" y="1270109"/>
                </a:lnTo>
                <a:lnTo>
                  <a:pt x="1664411" y="1229606"/>
                </a:lnTo>
                <a:lnTo>
                  <a:pt x="1682038" y="1187965"/>
                </a:lnTo>
                <a:lnTo>
                  <a:pt x="1697529" y="1145253"/>
                </a:lnTo>
                <a:lnTo>
                  <a:pt x="1710820" y="1101536"/>
                </a:lnTo>
                <a:lnTo>
                  <a:pt x="1721843" y="1056881"/>
                </a:lnTo>
                <a:lnTo>
                  <a:pt x="1730532" y="1011353"/>
                </a:lnTo>
                <a:lnTo>
                  <a:pt x="1736821" y="965021"/>
                </a:lnTo>
                <a:lnTo>
                  <a:pt x="1740643" y="917949"/>
                </a:lnTo>
                <a:lnTo>
                  <a:pt x="1741931" y="870204"/>
                </a:lnTo>
                <a:lnTo>
                  <a:pt x="1740643" y="822457"/>
                </a:lnTo>
                <a:lnTo>
                  <a:pt x="1736821" y="775384"/>
                </a:lnTo>
                <a:lnTo>
                  <a:pt x="1730532" y="729051"/>
                </a:lnTo>
                <a:lnTo>
                  <a:pt x="1721843" y="683523"/>
                </a:lnTo>
                <a:lnTo>
                  <a:pt x="1710820" y="638867"/>
                </a:lnTo>
                <a:lnTo>
                  <a:pt x="1697529" y="595150"/>
                </a:lnTo>
                <a:lnTo>
                  <a:pt x="1682038" y="552437"/>
                </a:lnTo>
                <a:lnTo>
                  <a:pt x="1664411" y="510796"/>
                </a:lnTo>
                <a:lnTo>
                  <a:pt x="1644717" y="470292"/>
                </a:lnTo>
                <a:lnTo>
                  <a:pt x="1623020" y="430992"/>
                </a:lnTo>
                <a:lnTo>
                  <a:pt x="1599388" y="392963"/>
                </a:lnTo>
                <a:lnTo>
                  <a:pt x="1573887" y="356270"/>
                </a:lnTo>
                <a:lnTo>
                  <a:pt x="1546583" y="320980"/>
                </a:lnTo>
                <a:lnTo>
                  <a:pt x="1517543" y="287159"/>
                </a:lnTo>
                <a:lnTo>
                  <a:pt x="1486833" y="254874"/>
                </a:lnTo>
                <a:lnTo>
                  <a:pt x="1454520" y="224191"/>
                </a:lnTo>
                <a:lnTo>
                  <a:pt x="1436193" y="208483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24"/>
          <p:cNvSpPr/>
          <p:nvPr/>
        </p:nvSpPr>
        <p:spPr>
          <a:xfrm>
            <a:off x="7290251" y="1353168"/>
            <a:ext cx="1865375" cy="1863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1"/>
          <p:cNvSpPr/>
          <p:nvPr/>
        </p:nvSpPr>
        <p:spPr>
          <a:xfrm>
            <a:off x="3143149" y="1402011"/>
            <a:ext cx="1740535" cy="1740535"/>
          </a:xfrm>
          <a:custGeom>
            <a:avLst/>
            <a:gdLst/>
            <a:ahLst/>
            <a:cxnLst/>
            <a:rect l="l" t="t" r="r" b="b"/>
            <a:pathLst>
              <a:path w="1740535" h="1740535">
                <a:moveTo>
                  <a:pt x="870204" y="0"/>
                </a:moveTo>
                <a:lnTo>
                  <a:pt x="822457" y="1287"/>
                </a:lnTo>
                <a:lnTo>
                  <a:pt x="775384" y="5106"/>
                </a:lnTo>
                <a:lnTo>
                  <a:pt x="729051" y="11389"/>
                </a:lnTo>
                <a:lnTo>
                  <a:pt x="683523" y="20070"/>
                </a:lnTo>
                <a:lnTo>
                  <a:pt x="638867" y="31084"/>
                </a:lnTo>
                <a:lnTo>
                  <a:pt x="595150" y="44363"/>
                </a:lnTo>
                <a:lnTo>
                  <a:pt x="552437" y="59841"/>
                </a:lnTo>
                <a:lnTo>
                  <a:pt x="510796" y="77452"/>
                </a:lnTo>
                <a:lnTo>
                  <a:pt x="470292" y="97129"/>
                </a:lnTo>
                <a:lnTo>
                  <a:pt x="430992" y="118807"/>
                </a:lnTo>
                <a:lnTo>
                  <a:pt x="392963" y="142418"/>
                </a:lnTo>
                <a:lnTo>
                  <a:pt x="356270" y="167897"/>
                </a:lnTo>
                <a:lnTo>
                  <a:pt x="320980" y="195177"/>
                </a:lnTo>
                <a:lnTo>
                  <a:pt x="287159" y="224191"/>
                </a:lnTo>
                <a:lnTo>
                  <a:pt x="254874" y="254874"/>
                </a:lnTo>
                <a:lnTo>
                  <a:pt x="224191" y="287159"/>
                </a:lnTo>
                <a:lnTo>
                  <a:pt x="195177" y="320980"/>
                </a:lnTo>
                <a:lnTo>
                  <a:pt x="167897" y="356270"/>
                </a:lnTo>
                <a:lnTo>
                  <a:pt x="142418" y="392963"/>
                </a:lnTo>
                <a:lnTo>
                  <a:pt x="118807" y="430992"/>
                </a:lnTo>
                <a:lnTo>
                  <a:pt x="97129" y="470292"/>
                </a:lnTo>
                <a:lnTo>
                  <a:pt x="77452" y="510796"/>
                </a:lnTo>
                <a:lnTo>
                  <a:pt x="59841" y="552437"/>
                </a:lnTo>
                <a:lnTo>
                  <a:pt x="44363" y="595150"/>
                </a:lnTo>
                <a:lnTo>
                  <a:pt x="31084" y="638867"/>
                </a:lnTo>
                <a:lnTo>
                  <a:pt x="20070" y="683523"/>
                </a:lnTo>
                <a:lnTo>
                  <a:pt x="11389" y="729051"/>
                </a:lnTo>
                <a:lnTo>
                  <a:pt x="5106" y="775384"/>
                </a:lnTo>
                <a:lnTo>
                  <a:pt x="1287" y="822457"/>
                </a:lnTo>
                <a:lnTo>
                  <a:pt x="0" y="870204"/>
                </a:lnTo>
                <a:lnTo>
                  <a:pt x="1287" y="917949"/>
                </a:lnTo>
                <a:lnTo>
                  <a:pt x="5106" y="965021"/>
                </a:lnTo>
                <a:lnTo>
                  <a:pt x="11389" y="1011353"/>
                </a:lnTo>
                <a:lnTo>
                  <a:pt x="20070" y="1056881"/>
                </a:lnTo>
                <a:lnTo>
                  <a:pt x="31084" y="1101536"/>
                </a:lnTo>
                <a:lnTo>
                  <a:pt x="44363" y="1145253"/>
                </a:lnTo>
                <a:lnTo>
                  <a:pt x="59841" y="1187965"/>
                </a:lnTo>
                <a:lnTo>
                  <a:pt x="77452" y="1229606"/>
                </a:lnTo>
                <a:lnTo>
                  <a:pt x="97129" y="1270109"/>
                </a:lnTo>
                <a:lnTo>
                  <a:pt x="118807" y="1309409"/>
                </a:lnTo>
                <a:lnTo>
                  <a:pt x="142418" y="1347439"/>
                </a:lnTo>
                <a:lnTo>
                  <a:pt x="167897" y="1384132"/>
                </a:lnTo>
                <a:lnTo>
                  <a:pt x="195177" y="1419422"/>
                </a:lnTo>
                <a:lnTo>
                  <a:pt x="224191" y="1453243"/>
                </a:lnTo>
                <a:lnTo>
                  <a:pt x="254874" y="1485528"/>
                </a:lnTo>
                <a:lnTo>
                  <a:pt x="287159" y="1516211"/>
                </a:lnTo>
                <a:lnTo>
                  <a:pt x="320980" y="1545226"/>
                </a:lnTo>
                <a:lnTo>
                  <a:pt x="356270" y="1572507"/>
                </a:lnTo>
                <a:lnTo>
                  <a:pt x="392963" y="1597986"/>
                </a:lnTo>
                <a:lnTo>
                  <a:pt x="430992" y="1621598"/>
                </a:lnTo>
                <a:lnTo>
                  <a:pt x="470292" y="1643276"/>
                </a:lnTo>
                <a:lnTo>
                  <a:pt x="510796" y="1662953"/>
                </a:lnTo>
                <a:lnTo>
                  <a:pt x="552437" y="1680565"/>
                </a:lnTo>
                <a:lnTo>
                  <a:pt x="595150" y="1696043"/>
                </a:lnTo>
                <a:lnTo>
                  <a:pt x="638867" y="1709322"/>
                </a:lnTo>
                <a:lnTo>
                  <a:pt x="683523" y="1720336"/>
                </a:lnTo>
                <a:lnTo>
                  <a:pt x="729051" y="1729018"/>
                </a:lnTo>
                <a:lnTo>
                  <a:pt x="775384" y="1735301"/>
                </a:lnTo>
                <a:lnTo>
                  <a:pt x="822457" y="1739120"/>
                </a:lnTo>
                <a:lnTo>
                  <a:pt x="870204" y="1740408"/>
                </a:lnTo>
                <a:lnTo>
                  <a:pt x="917949" y="1739120"/>
                </a:lnTo>
                <a:lnTo>
                  <a:pt x="965021" y="1735301"/>
                </a:lnTo>
                <a:lnTo>
                  <a:pt x="1011353" y="1729018"/>
                </a:lnTo>
                <a:lnTo>
                  <a:pt x="1056881" y="1720336"/>
                </a:lnTo>
                <a:lnTo>
                  <a:pt x="1101536" y="1709322"/>
                </a:lnTo>
                <a:lnTo>
                  <a:pt x="1145253" y="1696043"/>
                </a:lnTo>
                <a:lnTo>
                  <a:pt x="1187965" y="1680565"/>
                </a:lnTo>
                <a:lnTo>
                  <a:pt x="1229606" y="1662953"/>
                </a:lnTo>
                <a:lnTo>
                  <a:pt x="1270109" y="1643276"/>
                </a:lnTo>
                <a:lnTo>
                  <a:pt x="1309409" y="1621598"/>
                </a:lnTo>
                <a:lnTo>
                  <a:pt x="1347439" y="1597986"/>
                </a:lnTo>
                <a:lnTo>
                  <a:pt x="1384132" y="1572507"/>
                </a:lnTo>
                <a:lnTo>
                  <a:pt x="1419422" y="1545226"/>
                </a:lnTo>
                <a:lnTo>
                  <a:pt x="1434927" y="1531924"/>
                </a:lnTo>
                <a:lnTo>
                  <a:pt x="870204" y="1531924"/>
                </a:lnTo>
                <a:lnTo>
                  <a:pt x="822946" y="1530263"/>
                </a:lnTo>
                <a:lnTo>
                  <a:pt x="776586" y="1525353"/>
                </a:lnTo>
                <a:lnTo>
                  <a:pt x="731235" y="1517307"/>
                </a:lnTo>
                <a:lnTo>
                  <a:pt x="687004" y="1506236"/>
                </a:lnTo>
                <a:lnTo>
                  <a:pt x="644006" y="1492254"/>
                </a:lnTo>
                <a:lnTo>
                  <a:pt x="602352" y="1475470"/>
                </a:lnTo>
                <a:lnTo>
                  <a:pt x="562155" y="1455999"/>
                </a:lnTo>
                <a:lnTo>
                  <a:pt x="523527" y="1433951"/>
                </a:lnTo>
                <a:lnTo>
                  <a:pt x="486579" y="1409438"/>
                </a:lnTo>
                <a:lnTo>
                  <a:pt x="451424" y="1382573"/>
                </a:lnTo>
                <a:lnTo>
                  <a:pt x="418173" y="1353468"/>
                </a:lnTo>
                <a:lnTo>
                  <a:pt x="386939" y="1322234"/>
                </a:lnTo>
                <a:lnTo>
                  <a:pt x="357834" y="1288983"/>
                </a:lnTo>
                <a:lnTo>
                  <a:pt x="330969" y="1253828"/>
                </a:lnTo>
                <a:lnTo>
                  <a:pt x="306456" y="1216880"/>
                </a:lnTo>
                <a:lnTo>
                  <a:pt x="284408" y="1178252"/>
                </a:lnTo>
                <a:lnTo>
                  <a:pt x="264937" y="1138055"/>
                </a:lnTo>
                <a:lnTo>
                  <a:pt x="248153" y="1096401"/>
                </a:lnTo>
                <a:lnTo>
                  <a:pt x="234171" y="1053403"/>
                </a:lnTo>
                <a:lnTo>
                  <a:pt x="223100" y="1009172"/>
                </a:lnTo>
                <a:lnTo>
                  <a:pt x="215054" y="963821"/>
                </a:lnTo>
                <a:lnTo>
                  <a:pt x="210144" y="917461"/>
                </a:lnTo>
                <a:lnTo>
                  <a:pt x="208483" y="870204"/>
                </a:lnTo>
                <a:lnTo>
                  <a:pt x="210144" y="822946"/>
                </a:lnTo>
                <a:lnTo>
                  <a:pt x="215054" y="776586"/>
                </a:lnTo>
                <a:lnTo>
                  <a:pt x="223100" y="731235"/>
                </a:lnTo>
                <a:lnTo>
                  <a:pt x="234171" y="687004"/>
                </a:lnTo>
                <a:lnTo>
                  <a:pt x="248153" y="644006"/>
                </a:lnTo>
                <a:lnTo>
                  <a:pt x="264937" y="602352"/>
                </a:lnTo>
                <a:lnTo>
                  <a:pt x="284408" y="562155"/>
                </a:lnTo>
                <a:lnTo>
                  <a:pt x="306456" y="523527"/>
                </a:lnTo>
                <a:lnTo>
                  <a:pt x="330969" y="486579"/>
                </a:lnTo>
                <a:lnTo>
                  <a:pt x="357834" y="451424"/>
                </a:lnTo>
                <a:lnTo>
                  <a:pt x="386939" y="418173"/>
                </a:lnTo>
                <a:lnTo>
                  <a:pt x="418173" y="386939"/>
                </a:lnTo>
                <a:lnTo>
                  <a:pt x="451424" y="357834"/>
                </a:lnTo>
                <a:lnTo>
                  <a:pt x="486579" y="330969"/>
                </a:lnTo>
                <a:lnTo>
                  <a:pt x="523527" y="306456"/>
                </a:lnTo>
                <a:lnTo>
                  <a:pt x="562155" y="284408"/>
                </a:lnTo>
                <a:lnTo>
                  <a:pt x="602352" y="264937"/>
                </a:lnTo>
                <a:lnTo>
                  <a:pt x="644006" y="248153"/>
                </a:lnTo>
                <a:lnTo>
                  <a:pt x="687004" y="234171"/>
                </a:lnTo>
                <a:lnTo>
                  <a:pt x="731235" y="223100"/>
                </a:lnTo>
                <a:lnTo>
                  <a:pt x="776586" y="215054"/>
                </a:lnTo>
                <a:lnTo>
                  <a:pt x="822946" y="210144"/>
                </a:lnTo>
                <a:lnTo>
                  <a:pt x="870204" y="208483"/>
                </a:lnTo>
                <a:lnTo>
                  <a:pt x="1434932" y="208483"/>
                </a:lnTo>
                <a:lnTo>
                  <a:pt x="1419422" y="195177"/>
                </a:lnTo>
                <a:lnTo>
                  <a:pt x="1384132" y="167897"/>
                </a:lnTo>
                <a:lnTo>
                  <a:pt x="1347439" y="142418"/>
                </a:lnTo>
                <a:lnTo>
                  <a:pt x="1309409" y="118807"/>
                </a:lnTo>
                <a:lnTo>
                  <a:pt x="1270109" y="97129"/>
                </a:lnTo>
                <a:lnTo>
                  <a:pt x="1229606" y="77452"/>
                </a:lnTo>
                <a:lnTo>
                  <a:pt x="1187965" y="59841"/>
                </a:lnTo>
                <a:lnTo>
                  <a:pt x="1145253" y="44363"/>
                </a:lnTo>
                <a:lnTo>
                  <a:pt x="1101536" y="31084"/>
                </a:lnTo>
                <a:lnTo>
                  <a:pt x="1056881" y="20070"/>
                </a:lnTo>
                <a:lnTo>
                  <a:pt x="1011353" y="11389"/>
                </a:lnTo>
                <a:lnTo>
                  <a:pt x="965021" y="5106"/>
                </a:lnTo>
                <a:lnTo>
                  <a:pt x="917949" y="1287"/>
                </a:lnTo>
                <a:lnTo>
                  <a:pt x="870204" y="0"/>
                </a:lnTo>
                <a:close/>
              </a:path>
              <a:path w="1740535" h="1740535">
                <a:moveTo>
                  <a:pt x="1434932" y="208483"/>
                </a:moveTo>
                <a:lnTo>
                  <a:pt x="870204" y="208483"/>
                </a:lnTo>
                <a:lnTo>
                  <a:pt x="917461" y="210144"/>
                </a:lnTo>
                <a:lnTo>
                  <a:pt x="963821" y="215054"/>
                </a:lnTo>
                <a:lnTo>
                  <a:pt x="1009172" y="223100"/>
                </a:lnTo>
                <a:lnTo>
                  <a:pt x="1053403" y="234171"/>
                </a:lnTo>
                <a:lnTo>
                  <a:pt x="1096401" y="248153"/>
                </a:lnTo>
                <a:lnTo>
                  <a:pt x="1138055" y="264937"/>
                </a:lnTo>
                <a:lnTo>
                  <a:pt x="1178252" y="284408"/>
                </a:lnTo>
                <a:lnTo>
                  <a:pt x="1216880" y="306456"/>
                </a:lnTo>
                <a:lnTo>
                  <a:pt x="1253828" y="330969"/>
                </a:lnTo>
                <a:lnTo>
                  <a:pt x="1288983" y="357834"/>
                </a:lnTo>
                <a:lnTo>
                  <a:pt x="1322234" y="386939"/>
                </a:lnTo>
                <a:lnTo>
                  <a:pt x="1353468" y="418173"/>
                </a:lnTo>
                <a:lnTo>
                  <a:pt x="1382573" y="451424"/>
                </a:lnTo>
                <a:lnTo>
                  <a:pt x="1409438" y="486579"/>
                </a:lnTo>
                <a:lnTo>
                  <a:pt x="1433951" y="523527"/>
                </a:lnTo>
                <a:lnTo>
                  <a:pt x="1455999" y="562155"/>
                </a:lnTo>
                <a:lnTo>
                  <a:pt x="1475470" y="602352"/>
                </a:lnTo>
                <a:lnTo>
                  <a:pt x="1492254" y="644006"/>
                </a:lnTo>
                <a:lnTo>
                  <a:pt x="1506236" y="687004"/>
                </a:lnTo>
                <a:lnTo>
                  <a:pt x="1517307" y="731235"/>
                </a:lnTo>
                <a:lnTo>
                  <a:pt x="1525353" y="776586"/>
                </a:lnTo>
                <a:lnTo>
                  <a:pt x="1530263" y="822946"/>
                </a:lnTo>
                <a:lnTo>
                  <a:pt x="1531924" y="870204"/>
                </a:lnTo>
                <a:lnTo>
                  <a:pt x="1530263" y="917461"/>
                </a:lnTo>
                <a:lnTo>
                  <a:pt x="1525353" y="963821"/>
                </a:lnTo>
                <a:lnTo>
                  <a:pt x="1517307" y="1009172"/>
                </a:lnTo>
                <a:lnTo>
                  <a:pt x="1506236" y="1053403"/>
                </a:lnTo>
                <a:lnTo>
                  <a:pt x="1492254" y="1096401"/>
                </a:lnTo>
                <a:lnTo>
                  <a:pt x="1475470" y="1138055"/>
                </a:lnTo>
                <a:lnTo>
                  <a:pt x="1455999" y="1178252"/>
                </a:lnTo>
                <a:lnTo>
                  <a:pt x="1433951" y="1216880"/>
                </a:lnTo>
                <a:lnTo>
                  <a:pt x="1409438" y="1253828"/>
                </a:lnTo>
                <a:lnTo>
                  <a:pt x="1382573" y="1288983"/>
                </a:lnTo>
                <a:lnTo>
                  <a:pt x="1353468" y="1322234"/>
                </a:lnTo>
                <a:lnTo>
                  <a:pt x="1322234" y="1353468"/>
                </a:lnTo>
                <a:lnTo>
                  <a:pt x="1288983" y="1382573"/>
                </a:lnTo>
                <a:lnTo>
                  <a:pt x="1253828" y="1409438"/>
                </a:lnTo>
                <a:lnTo>
                  <a:pt x="1216880" y="1433951"/>
                </a:lnTo>
                <a:lnTo>
                  <a:pt x="1178252" y="1455999"/>
                </a:lnTo>
                <a:lnTo>
                  <a:pt x="1138055" y="1475470"/>
                </a:lnTo>
                <a:lnTo>
                  <a:pt x="1096401" y="1492254"/>
                </a:lnTo>
                <a:lnTo>
                  <a:pt x="1053403" y="1506236"/>
                </a:lnTo>
                <a:lnTo>
                  <a:pt x="1009172" y="1517307"/>
                </a:lnTo>
                <a:lnTo>
                  <a:pt x="963821" y="1525353"/>
                </a:lnTo>
                <a:lnTo>
                  <a:pt x="917461" y="1530263"/>
                </a:lnTo>
                <a:lnTo>
                  <a:pt x="870204" y="1531924"/>
                </a:lnTo>
                <a:lnTo>
                  <a:pt x="1434927" y="1531924"/>
                </a:lnTo>
                <a:lnTo>
                  <a:pt x="1485528" y="1485528"/>
                </a:lnTo>
                <a:lnTo>
                  <a:pt x="1516211" y="1453243"/>
                </a:lnTo>
                <a:lnTo>
                  <a:pt x="1545226" y="1419422"/>
                </a:lnTo>
                <a:lnTo>
                  <a:pt x="1572507" y="1384132"/>
                </a:lnTo>
                <a:lnTo>
                  <a:pt x="1597986" y="1347439"/>
                </a:lnTo>
                <a:lnTo>
                  <a:pt x="1621598" y="1309409"/>
                </a:lnTo>
                <a:lnTo>
                  <a:pt x="1643276" y="1270109"/>
                </a:lnTo>
                <a:lnTo>
                  <a:pt x="1662953" y="1229606"/>
                </a:lnTo>
                <a:lnTo>
                  <a:pt x="1680565" y="1187965"/>
                </a:lnTo>
                <a:lnTo>
                  <a:pt x="1696043" y="1145253"/>
                </a:lnTo>
                <a:lnTo>
                  <a:pt x="1709322" y="1101536"/>
                </a:lnTo>
                <a:lnTo>
                  <a:pt x="1720336" y="1056881"/>
                </a:lnTo>
                <a:lnTo>
                  <a:pt x="1729018" y="1011353"/>
                </a:lnTo>
                <a:lnTo>
                  <a:pt x="1735301" y="965021"/>
                </a:lnTo>
                <a:lnTo>
                  <a:pt x="1739120" y="917949"/>
                </a:lnTo>
                <a:lnTo>
                  <a:pt x="1740408" y="870204"/>
                </a:lnTo>
                <a:lnTo>
                  <a:pt x="1739120" y="822457"/>
                </a:lnTo>
                <a:lnTo>
                  <a:pt x="1735301" y="775384"/>
                </a:lnTo>
                <a:lnTo>
                  <a:pt x="1729018" y="729051"/>
                </a:lnTo>
                <a:lnTo>
                  <a:pt x="1720336" y="683523"/>
                </a:lnTo>
                <a:lnTo>
                  <a:pt x="1709322" y="638867"/>
                </a:lnTo>
                <a:lnTo>
                  <a:pt x="1696043" y="595150"/>
                </a:lnTo>
                <a:lnTo>
                  <a:pt x="1680565" y="552437"/>
                </a:lnTo>
                <a:lnTo>
                  <a:pt x="1662953" y="510796"/>
                </a:lnTo>
                <a:lnTo>
                  <a:pt x="1643276" y="470292"/>
                </a:lnTo>
                <a:lnTo>
                  <a:pt x="1621598" y="430992"/>
                </a:lnTo>
                <a:lnTo>
                  <a:pt x="1597986" y="392963"/>
                </a:lnTo>
                <a:lnTo>
                  <a:pt x="1572507" y="356270"/>
                </a:lnTo>
                <a:lnTo>
                  <a:pt x="1545226" y="320980"/>
                </a:lnTo>
                <a:lnTo>
                  <a:pt x="1516211" y="287159"/>
                </a:lnTo>
                <a:lnTo>
                  <a:pt x="1485528" y="254874"/>
                </a:lnTo>
                <a:lnTo>
                  <a:pt x="1453243" y="224191"/>
                </a:lnTo>
                <a:lnTo>
                  <a:pt x="1434932" y="208483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0"/>
          <p:cNvSpPr/>
          <p:nvPr/>
        </p:nvSpPr>
        <p:spPr>
          <a:xfrm>
            <a:off x="3081426" y="1360095"/>
            <a:ext cx="1863851" cy="1863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6" name="图形 5" descr="打字机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6068" y="1862324"/>
            <a:ext cx="914400" cy="914400"/>
          </a:xfrm>
          <a:prstGeom prst="rect">
            <a:avLst/>
          </a:prstGeom>
        </p:spPr>
      </p:pic>
      <p:pic>
        <p:nvPicPr>
          <p:cNvPr id="8" name="图形 7" descr="教室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7103" y="1814502"/>
            <a:ext cx="914400" cy="914400"/>
          </a:xfrm>
          <a:prstGeom prst="rect">
            <a:avLst/>
          </a:prstGeom>
        </p:spPr>
      </p:pic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&lt;script&gt;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标签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02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7239351" y="-20781"/>
            <a:ext cx="1235477" cy="956541"/>
          </a:xfrm>
          <a:custGeom>
            <a:avLst/>
            <a:gdLst>
              <a:gd name="connsiteX0" fmla="*/ 0 w 1235477"/>
              <a:gd name="connsiteY0" fmla="*/ 0 h 956541"/>
              <a:gd name="connsiteX1" fmla="*/ 1235477 w 1235477"/>
              <a:gd name="connsiteY1" fmla="*/ 0 h 956541"/>
              <a:gd name="connsiteX2" fmla="*/ 1235477 w 1235477"/>
              <a:gd name="connsiteY2" fmla="*/ 756123 h 956541"/>
              <a:gd name="connsiteX3" fmla="*/ 1230039 w 1235477"/>
              <a:gd name="connsiteY3" fmla="*/ 802079 h 956541"/>
              <a:gd name="connsiteX4" fmla="*/ 1214547 w 1235477"/>
              <a:gd name="connsiteY4" fmla="*/ 844264 h 956541"/>
              <a:gd name="connsiteX5" fmla="*/ 1190239 w 1235477"/>
              <a:gd name="connsiteY5" fmla="*/ 881477 h 956541"/>
              <a:gd name="connsiteX6" fmla="*/ 1158351 w 1235477"/>
              <a:gd name="connsiteY6" fmla="*/ 912513 h 956541"/>
              <a:gd name="connsiteX7" fmla="*/ 1120119 w 1235477"/>
              <a:gd name="connsiteY7" fmla="*/ 936172 h 956541"/>
              <a:gd name="connsiteX8" fmla="*/ 1076778 w 1235477"/>
              <a:gd name="connsiteY8" fmla="*/ 951249 h 956541"/>
              <a:gd name="connsiteX9" fmla="*/ 1029564 w 1235477"/>
              <a:gd name="connsiteY9" fmla="*/ 956541 h 956541"/>
              <a:gd name="connsiteX10" fmla="*/ 205913 w 1235477"/>
              <a:gd name="connsiteY10" fmla="*/ 956541 h 956541"/>
              <a:gd name="connsiteX11" fmla="*/ 158698 w 1235477"/>
              <a:gd name="connsiteY11" fmla="*/ 951249 h 956541"/>
              <a:gd name="connsiteX12" fmla="*/ 115357 w 1235477"/>
              <a:gd name="connsiteY12" fmla="*/ 936172 h 956541"/>
              <a:gd name="connsiteX13" fmla="*/ 77125 w 1235477"/>
              <a:gd name="connsiteY13" fmla="*/ 912513 h 956541"/>
              <a:gd name="connsiteX14" fmla="*/ 45237 w 1235477"/>
              <a:gd name="connsiteY14" fmla="*/ 881477 h 956541"/>
              <a:gd name="connsiteX15" fmla="*/ 20929 w 1235477"/>
              <a:gd name="connsiteY15" fmla="*/ 844264 h 956541"/>
              <a:gd name="connsiteX16" fmla="*/ 5438 w 1235477"/>
              <a:gd name="connsiteY16" fmla="*/ 802079 h 956541"/>
              <a:gd name="connsiteX17" fmla="*/ 0 w 1235477"/>
              <a:gd name="connsiteY17" fmla="*/ 756123 h 9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56541">
                <a:moveTo>
                  <a:pt x="0" y="0"/>
                </a:moveTo>
                <a:lnTo>
                  <a:pt x="1235477" y="0"/>
                </a:lnTo>
                <a:lnTo>
                  <a:pt x="1235477" y="756123"/>
                </a:lnTo>
                <a:lnTo>
                  <a:pt x="1230039" y="802079"/>
                </a:lnTo>
                <a:lnTo>
                  <a:pt x="1214547" y="844264"/>
                </a:lnTo>
                <a:lnTo>
                  <a:pt x="1190239" y="881477"/>
                </a:lnTo>
                <a:lnTo>
                  <a:pt x="1158351" y="912513"/>
                </a:lnTo>
                <a:lnTo>
                  <a:pt x="1120119" y="936172"/>
                </a:lnTo>
                <a:lnTo>
                  <a:pt x="1076778" y="951249"/>
                </a:lnTo>
                <a:lnTo>
                  <a:pt x="1029564" y="956541"/>
                </a:lnTo>
                <a:lnTo>
                  <a:pt x="205913" y="956541"/>
                </a:lnTo>
                <a:lnTo>
                  <a:pt x="158698" y="951249"/>
                </a:lnTo>
                <a:lnTo>
                  <a:pt x="115357" y="936172"/>
                </a:lnTo>
                <a:lnTo>
                  <a:pt x="77125" y="912513"/>
                </a:lnTo>
                <a:lnTo>
                  <a:pt x="45237" y="881477"/>
                </a:lnTo>
                <a:lnTo>
                  <a:pt x="20929" y="844264"/>
                </a:lnTo>
                <a:lnTo>
                  <a:pt x="5438" y="802079"/>
                </a:lnTo>
                <a:lnTo>
                  <a:pt x="0" y="756123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任意多边形: 形状 18"/>
          <p:cNvSpPr/>
          <p:nvPr/>
        </p:nvSpPr>
        <p:spPr>
          <a:xfrm>
            <a:off x="7181440" y="-20782"/>
            <a:ext cx="1235477" cy="916917"/>
          </a:xfrm>
          <a:custGeom>
            <a:avLst/>
            <a:gdLst>
              <a:gd name="connsiteX0" fmla="*/ 0 w 1235477"/>
              <a:gd name="connsiteY0" fmla="*/ 0 h 916917"/>
              <a:gd name="connsiteX1" fmla="*/ 1235477 w 1235477"/>
              <a:gd name="connsiteY1" fmla="*/ 0 h 916917"/>
              <a:gd name="connsiteX2" fmla="*/ 1235477 w 1235477"/>
              <a:gd name="connsiteY2" fmla="*/ 716499 h 916917"/>
              <a:gd name="connsiteX3" fmla="*/ 1230039 w 1235477"/>
              <a:gd name="connsiteY3" fmla="*/ 762455 h 916917"/>
              <a:gd name="connsiteX4" fmla="*/ 1214547 w 1235477"/>
              <a:gd name="connsiteY4" fmla="*/ 804640 h 916917"/>
              <a:gd name="connsiteX5" fmla="*/ 1190239 w 1235477"/>
              <a:gd name="connsiteY5" fmla="*/ 841853 h 916917"/>
              <a:gd name="connsiteX6" fmla="*/ 1158352 w 1235477"/>
              <a:gd name="connsiteY6" fmla="*/ 872889 h 916917"/>
              <a:gd name="connsiteX7" fmla="*/ 1120119 w 1235477"/>
              <a:gd name="connsiteY7" fmla="*/ 896548 h 916917"/>
              <a:gd name="connsiteX8" fmla="*/ 1076778 w 1235477"/>
              <a:gd name="connsiteY8" fmla="*/ 911625 h 916917"/>
              <a:gd name="connsiteX9" fmla="*/ 1029564 w 1235477"/>
              <a:gd name="connsiteY9" fmla="*/ 916917 h 916917"/>
              <a:gd name="connsiteX10" fmla="*/ 205913 w 1235477"/>
              <a:gd name="connsiteY10" fmla="*/ 916917 h 916917"/>
              <a:gd name="connsiteX11" fmla="*/ 158698 w 1235477"/>
              <a:gd name="connsiteY11" fmla="*/ 911625 h 916917"/>
              <a:gd name="connsiteX12" fmla="*/ 115357 w 1235477"/>
              <a:gd name="connsiteY12" fmla="*/ 896548 h 916917"/>
              <a:gd name="connsiteX13" fmla="*/ 77125 w 1235477"/>
              <a:gd name="connsiteY13" fmla="*/ 872889 h 916917"/>
              <a:gd name="connsiteX14" fmla="*/ 45237 w 1235477"/>
              <a:gd name="connsiteY14" fmla="*/ 841853 h 916917"/>
              <a:gd name="connsiteX15" fmla="*/ 20929 w 1235477"/>
              <a:gd name="connsiteY15" fmla="*/ 804640 h 916917"/>
              <a:gd name="connsiteX16" fmla="*/ 5438 w 1235477"/>
              <a:gd name="connsiteY16" fmla="*/ 762455 h 916917"/>
              <a:gd name="connsiteX17" fmla="*/ 0 w 1235477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16917">
                <a:moveTo>
                  <a:pt x="0" y="0"/>
                </a:moveTo>
                <a:lnTo>
                  <a:pt x="1235477" y="0"/>
                </a:lnTo>
                <a:lnTo>
                  <a:pt x="1235477" y="716499"/>
                </a:lnTo>
                <a:lnTo>
                  <a:pt x="1230039" y="762455"/>
                </a:lnTo>
                <a:lnTo>
                  <a:pt x="1214547" y="804640"/>
                </a:lnTo>
                <a:lnTo>
                  <a:pt x="1190239" y="841853"/>
                </a:lnTo>
                <a:lnTo>
                  <a:pt x="1158352" y="872889"/>
                </a:lnTo>
                <a:lnTo>
                  <a:pt x="1120119" y="896548"/>
                </a:lnTo>
                <a:lnTo>
                  <a:pt x="1076778" y="911625"/>
                </a:lnTo>
                <a:lnTo>
                  <a:pt x="1029564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8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任意多边形: 形状 22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5603469" y="-20781"/>
            <a:ext cx="1235478" cy="582183"/>
          </a:xfrm>
          <a:custGeom>
            <a:avLst/>
            <a:gdLst>
              <a:gd name="connsiteX0" fmla="*/ 0 w 1235478"/>
              <a:gd name="connsiteY0" fmla="*/ 0 h 582183"/>
              <a:gd name="connsiteX1" fmla="*/ 1235478 w 1235478"/>
              <a:gd name="connsiteY1" fmla="*/ 0 h 582183"/>
              <a:gd name="connsiteX2" fmla="*/ 1235478 w 1235478"/>
              <a:gd name="connsiteY2" fmla="*/ 381765 h 582183"/>
              <a:gd name="connsiteX3" fmla="*/ 1230040 w 1235478"/>
              <a:gd name="connsiteY3" fmla="*/ 427721 h 582183"/>
              <a:gd name="connsiteX4" fmla="*/ 1214548 w 1235478"/>
              <a:gd name="connsiteY4" fmla="*/ 469906 h 582183"/>
              <a:gd name="connsiteX5" fmla="*/ 1190240 w 1235478"/>
              <a:gd name="connsiteY5" fmla="*/ 507119 h 582183"/>
              <a:gd name="connsiteX6" fmla="*/ 1158353 w 1235478"/>
              <a:gd name="connsiteY6" fmla="*/ 538155 h 582183"/>
              <a:gd name="connsiteX7" fmla="*/ 1120120 w 1235478"/>
              <a:gd name="connsiteY7" fmla="*/ 561814 h 582183"/>
              <a:gd name="connsiteX8" fmla="*/ 1076779 w 1235478"/>
              <a:gd name="connsiteY8" fmla="*/ 576891 h 582183"/>
              <a:gd name="connsiteX9" fmla="*/ 1029565 w 1235478"/>
              <a:gd name="connsiteY9" fmla="*/ 582183 h 582183"/>
              <a:gd name="connsiteX10" fmla="*/ 205913 w 1235478"/>
              <a:gd name="connsiteY10" fmla="*/ 582183 h 582183"/>
              <a:gd name="connsiteX11" fmla="*/ 158699 w 1235478"/>
              <a:gd name="connsiteY11" fmla="*/ 576891 h 582183"/>
              <a:gd name="connsiteX12" fmla="*/ 115357 w 1235478"/>
              <a:gd name="connsiteY12" fmla="*/ 561814 h 582183"/>
              <a:gd name="connsiteX13" fmla="*/ 77125 w 1235478"/>
              <a:gd name="connsiteY13" fmla="*/ 538155 h 582183"/>
              <a:gd name="connsiteX14" fmla="*/ 45237 w 1235478"/>
              <a:gd name="connsiteY14" fmla="*/ 507119 h 582183"/>
              <a:gd name="connsiteX15" fmla="*/ 20929 w 1235478"/>
              <a:gd name="connsiteY15" fmla="*/ 469906 h 582183"/>
              <a:gd name="connsiteX16" fmla="*/ 5438 w 1235478"/>
              <a:gd name="connsiteY16" fmla="*/ 427721 h 582183"/>
              <a:gd name="connsiteX17" fmla="*/ 0 w 1235478"/>
              <a:gd name="connsiteY17" fmla="*/ 381765 h 58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82183">
                <a:moveTo>
                  <a:pt x="0" y="0"/>
                </a:moveTo>
                <a:lnTo>
                  <a:pt x="1235478" y="0"/>
                </a:lnTo>
                <a:lnTo>
                  <a:pt x="1235478" y="381765"/>
                </a:lnTo>
                <a:lnTo>
                  <a:pt x="1230040" y="427721"/>
                </a:lnTo>
                <a:lnTo>
                  <a:pt x="1214548" y="469906"/>
                </a:lnTo>
                <a:lnTo>
                  <a:pt x="1190240" y="507119"/>
                </a:lnTo>
                <a:lnTo>
                  <a:pt x="1158353" y="538155"/>
                </a:lnTo>
                <a:lnTo>
                  <a:pt x="1120120" y="561814"/>
                </a:lnTo>
                <a:lnTo>
                  <a:pt x="1076779" y="576891"/>
                </a:lnTo>
                <a:lnTo>
                  <a:pt x="1029565" y="582183"/>
                </a:lnTo>
                <a:lnTo>
                  <a:pt x="205913" y="582183"/>
                </a:lnTo>
                <a:lnTo>
                  <a:pt x="158699" y="576891"/>
                </a:lnTo>
                <a:lnTo>
                  <a:pt x="115357" y="561814"/>
                </a:lnTo>
                <a:lnTo>
                  <a:pt x="77125" y="538155"/>
                </a:lnTo>
                <a:lnTo>
                  <a:pt x="45237" y="507119"/>
                </a:lnTo>
                <a:lnTo>
                  <a:pt x="20929" y="469906"/>
                </a:lnTo>
                <a:lnTo>
                  <a:pt x="5438" y="427721"/>
                </a:lnTo>
                <a:lnTo>
                  <a:pt x="0" y="381765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任意多边形: 形状 14"/>
          <p:cNvSpPr/>
          <p:nvPr/>
        </p:nvSpPr>
        <p:spPr>
          <a:xfrm>
            <a:off x="5547081" y="-20782"/>
            <a:ext cx="1235478" cy="542560"/>
          </a:xfrm>
          <a:custGeom>
            <a:avLst/>
            <a:gdLst>
              <a:gd name="connsiteX0" fmla="*/ 0 w 1235478"/>
              <a:gd name="connsiteY0" fmla="*/ 0 h 542560"/>
              <a:gd name="connsiteX1" fmla="*/ 1235478 w 1235478"/>
              <a:gd name="connsiteY1" fmla="*/ 0 h 542560"/>
              <a:gd name="connsiteX2" fmla="*/ 1235478 w 1235478"/>
              <a:gd name="connsiteY2" fmla="*/ 342142 h 542560"/>
              <a:gd name="connsiteX3" fmla="*/ 1230040 w 1235478"/>
              <a:gd name="connsiteY3" fmla="*/ 388098 h 542560"/>
              <a:gd name="connsiteX4" fmla="*/ 1214548 w 1235478"/>
              <a:gd name="connsiteY4" fmla="*/ 430283 h 542560"/>
              <a:gd name="connsiteX5" fmla="*/ 1190240 w 1235478"/>
              <a:gd name="connsiteY5" fmla="*/ 467496 h 542560"/>
              <a:gd name="connsiteX6" fmla="*/ 1158353 w 1235478"/>
              <a:gd name="connsiteY6" fmla="*/ 498532 h 542560"/>
              <a:gd name="connsiteX7" fmla="*/ 1120120 w 1235478"/>
              <a:gd name="connsiteY7" fmla="*/ 522191 h 542560"/>
              <a:gd name="connsiteX8" fmla="*/ 1076779 w 1235478"/>
              <a:gd name="connsiteY8" fmla="*/ 537268 h 542560"/>
              <a:gd name="connsiteX9" fmla="*/ 1029565 w 1235478"/>
              <a:gd name="connsiteY9" fmla="*/ 542560 h 542560"/>
              <a:gd name="connsiteX10" fmla="*/ 205913 w 1235478"/>
              <a:gd name="connsiteY10" fmla="*/ 542560 h 542560"/>
              <a:gd name="connsiteX11" fmla="*/ 158699 w 1235478"/>
              <a:gd name="connsiteY11" fmla="*/ 537268 h 542560"/>
              <a:gd name="connsiteX12" fmla="*/ 115357 w 1235478"/>
              <a:gd name="connsiteY12" fmla="*/ 522191 h 542560"/>
              <a:gd name="connsiteX13" fmla="*/ 77125 w 1235478"/>
              <a:gd name="connsiteY13" fmla="*/ 498532 h 542560"/>
              <a:gd name="connsiteX14" fmla="*/ 45237 w 1235478"/>
              <a:gd name="connsiteY14" fmla="*/ 467496 h 542560"/>
              <a:gd name="connsiteX15" fmla="*/ 20929 w 1235478"/>
              <a:gd name="connsiteY15" fmla="*/ 430283 h 542560"/>
              <a:gd name="connsiteX16" fmla="*/ 5438 w 1235478"/>
              <a:gd name="connsiteY16" fmla="*/ 388098 h 542560"/>
              <a:gd name="connsiteX17" fmla="*/ 0 w 1235478"/>
              <a:gd name="connsiteY17" fmla="*/ 342142 h 54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42560">
                <a:moveTo>
                  <a:pt x="0" y="0"/>
                </a:moveTo>
                <a:lnTo>
                  <a:pt x="1235478" y="0"/>
                </a:lnTo>
                <a:lnTo>
                  <a:pt x="1235478" y="342142"/>
                </a:lnTo>
                <a:lnTo>
                  <a:pt x="1230040" y="388098"/>
                </a:lnTo>
                <a:lnTo>
                  <a:pt x="1214548" y="430283"/>
                </a:lnTo>
                <a:lnTo>
                  <a:pt x="1190240" y="467496"/>
                </a:lnTo>
                <a:lnTo>
                  <a:pt x="1158353" y="498532"/>
                </a:lnTo>
                <a:lnTo>
                  <a:pt x="1120120" y="522191"/>
                </a:lnTo>
                <a:lnTo>
                  <a:pt x="1076779" y="537268"/>
                </a:lnTo>
                <a:lnTo>
                  <a:pt x="1029565" y="542560"/>
                </a:lnTo>
                <a:lnTo>
                  <a:pt x="205913" y="542560"/>
                </a:lnTo>
                <a:lnTo>
                  <a:pt x="158699" y="537268"/>
                </a:lnTo>
                <a:lnTo>
                  <a:pt x="115357" y="522191"/>
                </a:lnTo>
                <a:lnTo>
                  <a:pt x="77125" y="498532"/>
                </a:lnTo>
                <a:lnTo>
                  <a:pt x="45237" y="467496"/>
                </a:lnTo>
                <a:lnTo>
                  <a:pt x="20929" y="430283"/>
                </a:lnTo>
                <a:lnTo>
                  <a:pt x="5438" y="388098"/>
                </a:lnTo>
                <a:lnTo>
                  <a:pt x="0" y="342142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任意多边形: 形状 26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16"/>
          <p:cNvSpPr/>
          <p:nvPr/>
        </p:nvSpPr>
        <p:spPr>
          <a:xfrm>
            <a:off x="6842358" y="3464110"/>
            <a:ext cx="2766059" cy="929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8"/>
          <p:cNvSpPr/>
          <p:nvPr/>
        </p:nvSpPr>
        <p:spPr>
          <a:xfrm>
            <a:off x="6866996" y="3464740"/>
            <a:ext cx="2769107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9"/>
          <p:cNvSpPr/>
          <p:nvPr/>
        </p:nvSpPr>
        <p:spPr>
          <a:xfrm>
            <a:off x="6841087" y="3438832"/>
            <a:ext cx="2766060" cy="927100"/>
          </a:xfrm>
          <a:custGeom>
            <a:avLst/>
            <a:gdLst/>
            <a:ahLst/>
            <a:cxnLst/>
            <a:rect l="l" t="t" r="r" b="b"/>
            <a:pathLst>
              <a:path w="2766059" h="927100">
                <a:moveTo>
                  <a:pt x="2766060" y="363372"/>
                </a:moveTo>
                <a:lnTo>
                  <a:pt x="0" y="363372"/>
                </a:lnTo>
                <a:lnTo>
                  <a:pt x="0" y="926591"/>
                </a:lnTo>
                <a:lnTo>
                  <a:pt x="2766060" y="926591"/>
                </a:lnTo>
                <a:lnTo>
                  <a:pt x="2766060" y="363372"/>
                </a:lnTo>
                <a:close/>
              </a:path>
              <a:path w="2766059" h="927100">
                <a:moveTo>
                  <a:pt x="1383029" y="0"/>
                </a:moveTo>
                <a:lnTo>
                  <a:pt x="1214920" y="363372"/>
                </a:lnTo>
                <a:lnTo>
                  <a:pt x="1551139" y="363372"/>
                </a:lnTo>
                <a:lnTo>
                  <a:pt x="1383029" y="0"/>
                </a:lnTo>
                <a:close/>
              </a:path>
            </a:pathLst>
          </a:custGeom>
          <a:solidFill>
            <a:srgbClr val="1E6786">
              <a:alpha val="92941"/>
            </a:srgbClr>
          </a:solidFill>
        </p:spPr>
        <p:txBody>
          <a:bodyPr wrap="square" lIns="0" tIns="0" rIns="0" bIns="0" rtlCol="0" anchor="b" anchorCtr="1"/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常用属性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object 14"/>
          <p:cNvSpPr/>
          <p:nvPr/>
        </p:nvSpPr>
        <p:spPr>
          <a:xfrm>
            <a:off x="2642514" y="3464740"/>
            <a:ext cx="2769107" cy="929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15"/>
          <p:cNvSpPr/>
          <p:nvPr/>
        </p:nvSpPr>
        <p:spPr>
          <a:xfrm>
            <a:off x="2616607" y="3438832"/>
            <a:ext cx="2766060" cy="927100"/>
          </a:xfrm>
          <a:custGeom>
            <a:avLst/>
            <a:gdLst/>
            <a:ahLst/>
            <a:cxnLst/>
            <a:rect l="l" t="t" r="r" b="b"/>
            <a:pathLst>
              <a:path w="2766060" h="927100">
                <a:moveTo>
                  <a:pt x="2766060" y="363372"/>
                </a:moveTo>
                <a:lnTo>
                  <a:pt x="0" y="363372"/>
                </a:lnTo>
                <a:lnTo>
                  <a:pt x="0" y="926591"/>
                </a:lnTo>
                <a:lnTo>
                  <a:pt x="2766060" y="926591"/>
                </a:lnTo>
                <a:lnTo>
                  <a:pt x="2766060" y="363372"/>
                </a:lnTo>
                <a:close/>
              </a:path>
              <a:path w="2766060" h="927100">
                <a:moveTo>
                  <a:pt x="1383030" y="0"/>
                </a:moveTo>
                <a:lnTo>
                  <a:pt x="1214920" y="363372"/>
                </a:lnTo>
                <a:lnTo>
                  <a:pt x="1551139" y="363372"/>
                </a:lnTo>
                <a:lnTo>
                  <a:pt x="1383030" y="0"/>
                </a:lnTo>
                <a:close/>
              </a:path>
            </a:pathLst>
          </a:custGeom>
          <a:solidFill>
            <a:srgbClr val="1E6786">
              <a:alpha val="92941"/>
            </a:srgbClr>
          </a:solidFill>
        </p:spPr>
        <p:txBody>
          <a:bodyPr wrap="square" lIns="0" tIns="0" rIns="0" bIns="0" rtlCol="0" anchor="b" anchorCtr="1"/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基本介绍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object 22"/>
          <p:cNvSpPr/>
          <p:nvPr/>
        </p:nvSpPr>
        <p:spPr>
          <a:xfrm>
            <a:off x="3351632" y="1610494"/>
            <a:ext cx="1323975" cy="1323975"/>
          </a:xfrm>
          <a:custGeom>
            <a:avLst/>
            <a:gdLst/>
            <a:ahLst/>
            <a:cxnLst/>
            <a:rect l="l" t="t" r="r" b="b"/>
            <a:pathLst>
              <a:path w="1323975" h="1323975">
                <a:moveTo>
                  <a:pt x="661720" y="0"/>
                </a:moveTo>
                <a:lnTo>
                  <a:pt x="614463" y="1661"/>
                </a:lnTo>
                <a:lnTo>
                  <a:pt x="568103" y="6571"/>
                </a:lnTo>
                <a:lnTo>
                  <a:pt x="522751" y="14617"/>
                </a:lnTo>
                <a:lnTo>
                  <a:pt x="478521" y="25687"/>
                </a:lnTo>
                <a:lnTo>
                  <a:pt x="435522" y="39670"/>
                </a:lnTo>
                <a:lnTo>
                  <a:pt x="393869" y="56453"/>
                </a:lnTo>
                <a:lnTo>
                  <a:pt x="353672" y="75925"/>
                </a:lnTo>
                <a:lnTo>
                  <a:pt x="315044" y="97973"/>
                </a:lnTo>
                <a:lnTo>
                  <a:pt x="278096" y="122486"/>
                </a:lnTo>
                <a:lnTo>
                  <a:pt x="242941" y="149351"/>
                </a:lnTo>
                <a:lnTo>
                  <a:pt x="209690" y="178456"/>
                </a:lnTo>
                <a:lnTo>
                  <a:pt x="178456" y="209690"/>
                </a:lnTo>
                <a:lnTo>
                  <a:pt x="149351" y="242941"/>
                </a:lnTo>
                <a:lnTo>
                  <a:pt x="122486" y="278096"/>
                </a:lnTo>
                <a:lnTo>
                  <a:pt x="97973" y="315044"/>
                </a:lnTo>
                <a:lnTo>
                  <a:pt x="75925" y="353672"/>
                </a:lnTo>
                <a:lnTo>
                  <a:pt x="56453" y="393869"/>
                </a:lnTo>
                <a:lnTo>
                  <a:pt x="39670" y="435522"/>
                </a:lnTo>
                <a:lnTo>
                  <a:pt x="25687" y="478521"/>
                </a:lnTo>
                <a:lnTo>
                  <a:pt x="14617" y="522751"/>
                </a:lnTo>
                <a:lnTo>
                  <a:pt x="6571" y="568103"/>
                </a:lnTo>
                <a:lnTo>
                  <a:pt x="1661" y="614463"/>
                </a:lnTo>
                <a:lnTo>
                  <a:pt x="0" y="661720"/>
                </a:lnTo>
                <a:lnTo>
                  <a:pt x="1661" y="708977"/>
                </a:lnTo>
                <a:lnTo>
                  <a:pt x="6571" y="755338"/>
                </a:lnTo>
                <a:lnTo>
                  <a:pt x="14617" y="800689"/>
                </a:lnTo>
                <a:lnTo>
                  <a:pt x="25687" y="844920"/>
                </a:lnTo>
                <a:lnTo>
                  <a:pt x="39670" y="887918"/>
                </a:lnTo>
                <a:lnTo>
                  <a:pt x="56453" y="929572"/>
                </a:lnTo>
                <a:lnTo>
                  <a:pt x="75925" y="969769"/>
                </a:lnTo>
                <a:lnTo>
                  <a:pt x="97973" y="1008397"/>
                </a:lnTo>
                <a:lnTo>
                  <a:pt x="122486" y="1045345"/>
                </a:lnTo>
                <a:lnTo>
                  <a:pt x="149351" y="1080500"/>
                </a:lnTo>
                <a:lnTo>
                  <a:pt x="178456" y="1113750"/>
                </a:lnTo>
                <a:lnTo>
                  <a:pt x="209690" y="1144984"/>
                </a:lnTo>
                <a:lnTo>
                  <a:pt x="242941" y="1174090"/>
                </a:lnTo>
                <a:lnTo>
                  <a:pt x="278096" y="1200955"/>
                </a:lnTo>
                <a:lnTo>
                  <a:pt x="315044" y="1225467"/>
                </a:lnTo>
                <a:lnTo>
                  <a:pt x="353672" y="1247515"/>
                </a:lnTo>
                <a:lnTo>
                  <a:pt x="393869" y="1266987"/>
                </a:lnTo>
                <a:lnTo>
                  <a:pt x="435522" y="1283770"/>
                </a:lnTo>
                <a:lnTo>
                  <a:pt x="478521" y="1297753"/>
                </a:lnTo>
                <a:lnTo>
                  <a:pt x="522751" y="1308824"/>
                </a:lnTo>
                <a:lnTo>
                  <a:pt x="568103" y="1316870"/>
                </a:lnTo>
                <a:lnTo>
                  <a:pt x="614463" y="1321780"/>
                </a:lnTo>
                <a:lnTo>
                  <a:pt x="661720" y="1323441"/>
                </a:lnTo>
                <a:lnTo>
                  <a:pt x="708977" y="1321780"/>
                </a:lnTo>
                <a:lnTo>
                  <a:pt x="755338" y="1316870"/>
                </a:lnTo>
                <a:lnTo>
                  <a:pt x="800689" y="1308824"/>
                </a:lnTo>
                <a:lnTo>
                  <a:pt x="844920" y="1297753"/>
                </a:lnTo>
                <a:lnTo>
                  <a:pt x="887918" y="1283770"/>
                </a:lnTo>
                <a:lnTo>
                  <a:pt x="929572" y="1266987"/>
                </a:lnTo>
                <a:lnTo>
                  <a:pt x="969769" y="1247515"/>
                </a:lnTo>
                <a:lnTo>
                  <a:pt x="1008397" y="1225467"/>
                </a:lnTo>
                <a:lnTo>
                  <a:pt x="1045345" y="1200955"/>
                </a:lnTo>
                <a:lnTo>
                  <a:pt x="1080500" y="1174090"/>
                </a:lnTo>
                <a:lnTo>
                  <a:pt x="1113750" y="1144984"/>
                </a:lnTo>
                <a:lnTo>
                  <a:pt x="1144984" y="1113750"/>
                </a:lnTo>
                <a:lnTo>
                  <a:pt x="1174090" y="1080500"/>
                </a:lnTo>
                <a:lnTo>
                  <a:pt x="1200955" y="1045345"/>
                </a:lnTo>
                <a:lnTo>
                  <a:pt x="1225467" y="1008397"/>
                </a:lnTo>
                <a:lnTo>
                  <a:pt x="1247515" y="969769"/>
                </a:lnTo>
                <a:lnTo>
                  <a:pt x="1266987" y="929572"/>
                </a:lnTo>
                <a:lnTo>
                  <a:pt x="1283770" y="887918"/>
                </a:lnTo>
                <a:lnTo>
                  <a:pt x="1297753" y="844920"/>
                </a:lnTo>
                <a:lnTo>
                  <a:pt x="1308824" y="800689"/>
                </a:lnTo>
                <a:lnTo>
                  <a:pt x="1316870" y="755338"/>
                </a:lnTo>
                <a:lnTo>
                  <a:pt x="1321780" y="708977"/>
                </a:lnTo>
                <a:lnTo>
                  <a:pt x="1323441" y="661720"/>
                </a:lnTo>
                <a:lnTo>
                  <a:pt x="1321780" y="614463"/>
                </a:lnTo>
                <a:lnTo>
                  <a:pt x="1316870" y="568103"/>
                </a:lnTo>
                <a:lnTo>
                  <a:pt x="1308824" y="522751"/>
                </a:lnTo>
                <a:lnTo>
                  <a:pt x="1297753" y="478521"/>
                </a:lnTo>
                <a:lnTo>
                  <a:pt x="1283770" y="435522"/>
                </a:lnTo>
                <a:lnTo>
                  <a:pt x="1266987" y="393869"/>
                </a:lnTo>
                <a:lnTo>
                  <a:pt x="1247515" y="353672"/>
                </a:lnTo>
                <a:lnTo>
                  <a:pt x="1225467" y="315044"/>
                </a:lnTo>
                <a:lnTo>
                  <a:pt x="1200955" y="278096"/>
                </a:lnTo>
                <a:lnTo>
                  <a:pt x="1174090" y="242941"/>
                </a:lnTo>
                <a:lnTo>
                  <a:pt x="1144984" y="209690"/>
                </a:lnTo>
                <a:lnTo>
                  <a:pt x="1113750" y="178456"/>
                </a:lnTo>
                <a:lnTo>
                  <a:pt x="1080500" y="149351"/>
                </a:lnTo>
                <a:lnTo>
                  <a:pt x="1045345" y="122486"/>
                </a:lnTo>
                <a:lnTo>
                  <a:pt x="1008397" y="97973"/>
                </a:lnTo>
                <a:lnTo>
                  <a:pt x="969769" y="75925"/>
                </a:lnTo>
                <a:lnTo>
                  <a:pt x="929572" y="56453"/>
                </a:lnTo>
                <a:lnTo>
                  <a:pt x="887918" y="39670"/>
                </a:lnTo>
                <a:lnTo>
                  <a:pt x="844920" y="25687"/>
                </a:lnTo>
                <a:lnTo>
                  <a:pt x="800689" y="14617"/>
                </a:lnTo>
                <a:lnTo>
                  <a:pt x="755338" y="6571"/>
                </a:lnTo>
                <a:lnTo>
                  <a:pt x="708977" y="1661"/>
                </a:lnTo>
                <a:lnTo>
                  <a:pt x="661720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3"/>
          <p:cNvSpPr/>
          <p:nvPr/>
        </p:nvSpPr>
        <p:spPr>
          <a:xfrm>
            <a:off x="3143149" y="1402011"/>
            <a:ext cx="1740535" cy="1740535"/>
          </a:xfrm>
          <a:custGeom>
            <a:avLst/>
            <a:gdLst/>
            <a:ahLst/>
            <a:cxnLst/>
            <a:rect l="l" t="t" r="r" b="b"/>
            <a:pathLst>
              <a:path w="1740535" h="1740535">
                <a:moveTo>
                  <a:pt x="870204" y="0"/>
                </a:moveTo>
                <a:lnTo>
                  <a:pt x="917949" y="1287"/>
                </a:lnTo>
                <a:lnTo>
                  <a:pt x="965021" y="5106"/>
                </a:lnTo>
                <a:lnTo>
                  <a:pt x="1011353" y="11389"/>
                </a:lnTo>
                <a:lnTo>
                  <a:pt x="1056881" y="20070"/>
                </a:lnTo>
                <a:lnTo>
                  <a:pt x="1101536" y="31084"/>
                </a:lnTo>
                <a:lnTo>
                  <a:pt x="1145253" y="44363"/>
                </a:lnTo>
                <a:lnTo>
                  <a:pt x="1187965" y="59841"/>
                </a:lnTo>
                <a:lnTo>
                  <a:pt x="1229606" y="77452"/>
                </a:lnTo>
                <a:lnTo>
                  <a:pt x="1270109" y="97129"/>
                </a:lnTo>
                <a:lnTo>
                  <a:pt x="1309409" y="118807"/>
                </a:lnTo>
                <a:lnTo>
                  <a:pt x="1347439" y="142418"/>
                </a:lnTo>
                <a:lnTo>
                  <a:pt x="1384132" y="167897"/>
                </a:lnTo>
                <a:lnTo>
                  <a:pt x="1419422" y="195177"/>
                </a:lnTo>
                <a:lnTo>
                  <a:pt x="1453243" y="224191"/>
                </a:lnTo>
                <a:lnTo>
                  <a:pt x="1485528" y="254874"/>
                </a:lnTo>
                <a:lnTo>
                  <a:pt x="1516211" y="287159"/>
                </a:lnTo>
                <a:lnTo>
                  <a:pt x="1545226" y="320980"/>
                </a:lnTo>
                <a:lnTo>
                  <a:pt x="1572507" y="356270"/>
                </a:lnTo>
                <a:lnTo>
                  <a:pt x="1597986" y="392963"/>
                </a:lnTo>
                <a:lnTo>
                  <a:pt x="1621598" y="430992"/>
                </a:lnTo>
                <a:lnTo>
                  <a:pt x="1643276" y="470292"/>
                </a:lnTo>
                <a:lnTo>
                  <a:pt x="1662953" y="510796"/>
                </a:lnTo>
                <a:lnTo>
                  <a:pt x="1680565" y="552437"/>
                </a:lnTo>
                <a:lnTo>
                  <a:pt x="1696043" y="595150"/>
                </a:lnTo>
                <a:lnTo>
                  <a:pt x="1709322" y="638867"/>
                </a:lnTo>
                <a:lnTo>
                  <a:pt x="1720336" y="683523"/>
                </a:lnTo>
                <a:lnTo>
                  <a:pt x="1729018" y="729051"/>
                </a:lnTo>
                <a:lnTo>
                  <a:pt x="1735301" y="775384"/>
                </a:lnTo>
                <a:lnTo>
                  <a:pt x="1739120" y="822457"/>
                </a:lnTo>
                <a:lnTo>
                  <a:pt x="1740408" y="870204"/>
                </a:lnTo>
                <a:lnTo>
                  <a:pt x="1739120" y="917949"/>
                </a:lnTo>
                <a:lnTo>
                  <a:pt x="1735301" y="965021"/>
                </a:lnTo>
                <a:lnTo>
                  <a:pt x="1729018" y="1011353"/>
                </a:lnTo>
                <a:lnTo>
                  <a:pt x="1720336" y="1056881"/>
                </a:lnTo>
                <a:lnTo>
                  <a:pt x="1709322" y="1101536"/>
                </a:lnTo>
                <a:lnTo>
                  <a:pt x="1696043" y="1145253"/>
                </a:lnTo>
                <a:lnTo>
                  <a:pt x="1680565" y="1187965"/>
                </a:lnTo>
                <a:lnTo>
                  <a:pt x="1662953" y="1229606"/>
                </a:lnTo>
                <a:lnTo>
                  <a:pt x="1643276" y="1270109"/>
                </a:lnTo>
                <a:lnTo>
                  <a:pt x="1621598" y="1309409"/>
                </a:lnTo>
                <a:lnTo>
                  <a:pt x="1597986" y="1347439"/>
                </a:lnTo>
                <a:lnTo>
                  <a:pt x="1572507" y="1384132"/>
                </a:lnTo>
                <a:lnTo>
                  <a:pt x="1545226" y="1419422"/>
                </a:lnTo>
                <a:lnTo>
                  <a:pt x="1516211" y="1453243"/>
                </a:lnTo>
                <a:lnTo>
                  <a:pt x="1485528" y="1485528"/>
                </a:lnTo>
                <a:lnTo>
                  <a:pt x="1453243" y="1516211"/>
                </a:lnTo>
                <a:lnTo>
                  <a:pt x="1419422" y="1545226"/>
                </a:lnTo>
                <a:lnTo>
                  <a:pt x="1384132" y="1572507"/>
                </a:lnTo>
                <a:lnTo>
                  <a:pt x="1347439" y="1597986"/>
                </a:lnTo>
                <a:lnTo>
                  <a:pt x="1309409" y="1621598"/>
                </a:lnTo>
                <a:lnTo>
                  <a:pt x="1270109" y="1643276"/>
                </a:lnTo>
                <a:lnTo>
                  <a:pt x="1229606" y="1662953"/>
                </a:lnTo>
                <a:lnTo>
                  <a:pt x="1187965" y="1680565"/>
                </a:lnTo>
                <a:lnTo>
                  <a:pt x="1145253" y="1696043"/>
                </a:lnTo>
                <a:lnTo>
                  <a:pt x="1101536" y="1709322"/>
                </a:lnTo>
                <a:lnTo>
                  <a:pt x="1056881" y="1720336"/>
                </a:lnTo>
                <a:lnTo>
                  <a:pt x="1011353" y="1729018"/>
                </a:lnTo>
                <a:lnTo>
                  <a:pt x="965021" y="1735301"/>
                </a:lnTo>
                <a:lnTo>
                  <a:pt x="917949" y="1739120"/>
                </a:lnTo>
                <a:lnTo>
                  <a:pt x="870204" y="1740408"/>
                </a:lnTo>
                <a:lnTo>
                  <a:pt x="822457" y="1739120"/>
                </a:lnTo>
                <a:lnTo>
                  <a:pt x="775384" y="1735301"/>
                </a:lnTo>
                <a:lnTo>
                  <a:pt x="729051" y="1729018"/>
                </a:lnTo>
                <a:lnTo>
                  <a:pt x="683523" y="1720336"/>
                </a:lnTo>
                <a:lnTo>
                  <a:pt x="638867" y="1709322"/>
                </a:lnTo>
                <a:lnTo>
                  <a:pt x="595150" y="1696043"/>
                </a:lnTo>
                <a:lnTo>
                  <a:pt x="552437" y="1680565"/>
                </a:lnTo>
                <a:lnTo>
                  <a:pt x="510796" y="1662953"/>
                </a:lnTo>
                <a:lnTo>
                  <a:pt x="470292" y="1643276"/>
                </a:lnTo>
                <a:lnTo>
                  <a:pt x="430992" y="1621598"/>
                </a:lnTo>
                <a:lnTo>
                  <a:pt x="392963" y="1597986"/>
                </a:lnTo>
                <a:lnTo>
                  <a:pt x="356270" y="1572507"/>
                </a:lnTo>
                <a:lnTo>
                  <a:pt x="320980" y="1545226"/>
                </a:lnTo>
                <a:lnTo>
                  <a:pt x="287159" y="1516211"/>
                </a:lnTo>
                <a:lnTo>
                  <a:pt x="254874" y="1485528"/>
                </a:lnTo>
                <a:lnTo>
                  <a:pt x="224191" y="1453243"/>
                </a:lnTo>
                <a:lnTo>
                  <a:pt x="195177" y="1419422"/>
                </a:lnTo>
                <a:lnTo>
                  <a:pt x="167897" y="1384132"/>
                </a:lnTo>
                <a:lnTo>
                  <a:pt x="142418" y="1347439"/>
                </a:lnTo>
                <a:lnTo>
                  <a:pt x="118807" y="1309409"/>
                </a:lnTo>
                <a:lnTo>
                  <a:pt x="97129" y="1270109"/>
                </a:lnTo>
                <a:lnTo>
                  <a:pt x="77452" y="1229606"/>
                </a:lnTo>
                <a:lnTo>
                  <a:pt x="59841" y="1187965"/>
                </a:lnTo>
                <a:lnTo>
                  <a:pt x="44363" y="1145253"/>
                </a:lnTo>
                <a:lnTo>
                  <a:pt x="31084" y="1101536"/>
                </a:lnTo>
                <a:lnTo>
                  <a:pt x="20070" y="1056881"/>
                </a:lnTo>
                <a:lnTo>
                  <a:pt x="11389" y="1011353"/>
                </a:lnTo>
                <a:lnTo>
                  <a:pt x="5106" y="965021"/>
                </a:lnTo>
                <a:lnTo>
                  <a:pt x="1287" y="917949"/>
                </a:lnTo>
                <a:lnTo>
                  <a:pt x="0" y="870204"/>
                </a:lnTo>
                <a:lnTo>
                  <a:pt x="1287" y="822457"/>
                </a:lnTo>
                <a:lnTo>
                  <a:pt x="5106" y="775384"/>
                </a:lnTo>
                <a:lnTo>
                  <a:pt x="11389" y="729051"/>
                </a:lnTo>
                <a:lnTo>
                  <a:pt x="20070" y="683523"/>
                </a:lnTo>
                <a:lnTo>
                  <a:pt x="31084" y="638867"/>
                </a:lnTo>
                <a:lnTo>
                  <a:pt x="44363" y="595150"/>
                </a:lnTo>
                <a:lnTo>
                  <a:pt x="59841" y="552437"/>
                </a:lnTo>
                <a:lnTo>
                  <a:pt x="77452" y="510796"/>
                </a:lnTo>
                <a:lnTo>
                  <a:pt x="97129" y="470292"/>
                </a:lnTo>
                <a:lnTo>
                  <a:pt x="118807" y="430992"/>
                </a:lnTo>
                <a:lnTo>
                  <a:pt x="142418" y="392963"/>
                </a:lnTo>
                <a:lnTo>
                  <a:pt x="167897" y="356270"/>
                </a:lnTo>
                <a:lnTo>
                  <a:pt x="195177" y="320980"/>
                </a:lnTo>
                <a:lnTo>
                  <a:pt x="224191" y="287159"/>
                </a:lnTo>
                <a:lnTo>
                  <a:pt x="254874" y="254874"/>
                </a:lnTo>
                <a:lnTo>
                  <a:pt x="287159" y="224191"/>
                </a:lnTo>
                <a:lnTo>
                  <a:pt x="320980" y="195177"/>
                </a:lnTo>
                <a:lnTo>
                  <a:pt x="356270" y="167897"/>
                </a:lnTo>
                <a:lnTo>
                  <a:pt x="392963" y="142418"/>
                </a:lnTo>
                <a:lnTo>
                  <a:pt x="430992" y="118807"/>
                </a:lnTo>
                <a:lnTo>
                  <a:pt x="470292" y="97129"/>
                </a:lnTo>
                <a:lnTo>
                  <a:pt x="510796" y="77452"/>
                </a:lnTo>
                <a:lnTo>
                  <a:pt x="552437" y="59841"/>
                </a:lnTo>
                <a:lnTo>
                  <a:pt x="595150" y="44363"/>
                </a:lnTo>
                <a:lnTo>
                  <a:pt x="638867" y="31084"/>
                </a:lnTo>
                <a:lnTo>
                  <a:pt x="683523" y="20070"/>
                </a:lnTo>
                <a:lnTo>
                  <a:pt x="729051" y="11389"/>
                </a:lnTo>
                <a:lnTo>
                  <a:pt x="775384" y="5106"/>
                </a:lnTo>
                <a:lnTo>
                  <a:pt x="822457" y="1287"/>
                </a:lnTo>
                <a:lnTo>
                  <a:pt x="870204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26"/>
          <p:cNvSpPr/>
          <p:nvPr/>
        </p:nvSpPr>
        <p:spPr>
          <a:xfrm>
            <a:off x="7563082" y="1609864"/>
            <a:ext cx="1324610" cy="1323975"/>
          </a:xfrm>
          <a:custGeom>
            <a:avLst/>
            <a:gdLst/>
            <a:ahLst/>
            <a:cxnLst/>
            <a:rect l="l" t="t" r="r" b="b"/>
            <a:pathLst>
              <a:path w="1324610" h="1323975">
                <a:moveTo>
                  <a:pt x="662292" y="0"/>
                </a:moveTo>
                <a:lnTo>
                  <a:pt x="614994" y="1661"/>
                </a:lnTo>
                <a:lnTo>
                  <a:pt x="568593" y="6571"/>
                </a:lnTo>
                <a:lnTo>
                  <a:pt x="523202" y="14617"/>
                </a:lnTo>
                <a:lnTo>
                  <a:pt x="478933" y="25687"/>
                </a:lnTo>
                <a:lnTo>
                  <a:pt x="435898" y="39670"/>
                </a:lnTo>
                <a:lnTo>
                  <a:pt x="394208" y="56453"/>
                </a:lnTo>
                <a:lnTo>
                  <a:pt x="353977" y="75925"/>
                </a:lnTo>
                <a:lnTo>
                  <a:pt x="315315" y="97973"/>
                </a:lnTo>
                <a:lnTo>
                  <a:pt x="278335" y="122486"/>
                </a:lnTo>
                <a:lnTo>
                  <a:pt x="243150" y="149351"/>
                </a:lnTo>
                <a:lnTo>
                  <a:pt x="209871" y="178456"/>
                </a:lnTo>
                <a:lnTo>
                  <a:pt x="178610" y="209690"/>
                </a:lnTo>
                <a:lnTo>
                  <a:pt x="149479" y="242941"/>
                </a:lnTo>
                <a:lnTo>
                  <a:pt x="122591" y="278096"/>
                </a:lnTo>
                <a:lnTo>
                  <a:pt x="98057" y="315044"/>
                </a:lnTo>
                <a:lnTo>
                  <a:pt x="75990" y="353672"/>
                </a:lnTo>
                <a:lnTo>
                  <a:pt x="56502" y="393869"/>
                </a:lnTo>
                <a:lnTo>
                  <a:pt x="39704" y="435522"/>
                </a:lnTo>
                <a:lnTo>
                  <a:pt x="25709" y="478521"/>
                </a:lnTo>
                <a:lnTo>
                  <a:pt x="14629" y="522751"/>
                </a:lnTo>
                <a:lnTo>
                  <a:pt x="6576" y="568103"/>
                </a:lnTo>
                <a:lnTo>
                  <a:pt x="1662" y="614463"/>
                </a:lnTo>
                <a:lnTo>
                  <a:pt x="0" y="661720"/>
                </a:lnTo>
                <a:lnTo>
                  <a:pt x="1662" y="708977"/>
                </a:lnTo>
                <a:lnTo>
                  <a:pt x="6576" y="755338"/>
                </a:lnTo>
                <a:lnTo>
                  <a:pt x="14629" y="800689"/>
                </a:lnTo>
                <a:lnTo>
                  <a:pt x="25709" y="844920"/>
                </a:lnTo>
                <a:lnTo>
                  <a:pt x="39704" y="887918"/>
                </a:lnTo>
                <a:lnTo>
                  <a:pt x="56502" y="929572"/>
                </a:lnTo>
                <a:lnTo>
                  <a:pt x="75990" y="969769"/>
                </a:lnTo>
                <a:lnTo>
                  <a:pt x="98057" y="1008397"/>
                </a:lnTo>
                <a:lnTo>
                  <a:pt x="122591" y="1045345"/>
                </a:lnTo>
                <a:lnTo>
                  <a:pt x="149479" y="1080500"/>
                </a:lnTo>
                <a:lnTo>
                  <a:pt x="178610" y="1113750"/>
                </a:lnTo>
                <a:lnTo>
                  <a:pt x="209871" y="1144984"/>
                </a:lnTo>
                <a:lnTo>
                  <a:pt x="243150" y="1174090"/>
                </a:lnTo>
                <a:lnTo>
                  <a:pt x="278335" y="1200955"/>
                </a:lnTo>
                <a:lnTo>
                  <a:pt x="315315" y="1225467"/>
                </a:lnTo>
                <a:lnTo>
                  <a:pt x="353977" y="1247515"/>
                </a:lnTo>
                <a:lnTo>
                  <a:pt x="394208" y="1266987"/>
                </a:lnTo>
                <a:lnTo>
                  <a:pt x="435898" y="1283770"/>
                </a:lnTo>
                <a:lnTo>
                  <a:pt x="478933" y="1297753"/>
                </a:lnTo>
                <a:lnTo>
                  <a:pt x="523202" y="1308824"/>
                </a:lnTo>
                <a:lnTo>
                  <a:pt x="568593" y="1316870"/>
                </a:lnTo>
                <a:lnTo>
                  <a:pt x="614994" y="1321780"/>
                </a:lnTo>
                <a:lnTo>
                  <a:pt x="662292" y="1323441"/>
                </a:lnTo>
                <a:lnTo>
                  <a:pt x="709590" y="1321780"/>
                </a:lnTo>
                <a:lnTo>
                  <a:pt x="755990" y="1316870"/>
                </a:lnTo>
                <a:lnTo>
                  <a:pt x="801381" y="1308824"/>
                </a:lnTo>
                <a:lnTo>
                  <a:pt x="845650" y="1297753"/>
                </a:lnTo>
                <a:lnTo>
                  <a:pt x="888686" y="1283770"/>
                </a:lnTo>
                <a:lnTo>
                  <a:pt x="930375" y="1266987"/>
                </a:lnTo>
                <a:lnTo>
                  <a:pt x="970607" y="1247515"/>
                </a:lnTo>
                <a:lnTo>
                  <a:pt x="1009269" y="1225467"/>
                </a:lnTo>
                <a:lnTo>
                  <a:pt x="1046248" y="1200955"/>
                </a:lnTo>
                <a:lnTo>
                  <a:pt x="1081434" y="1174090"/>
                </a:lnTo>
                <a:lnTo>
                  <a:pt x="1114713" y="1144984"/>
                </a:lnTo>
                <a:lnTo>
                  <a:pt x="1145974" y="1113750"/>
                </a:lnTo>
                <a:lnTo>
                  <a:pt x="1175104" y="1080500"/>
                </a:lnTo>
                <a:lnTo>
                  <a:pt x="1201993" y="1045345"/>
                </a:lnTo>
                <a:lnTo>
                  <a:pt x="1226526" y="1008397"/>
                </a:lnTo>
                <a:lnTo>
                  <a:pt x="1248593" y="969769"/>
                </a:lnTo>
                <a:lnTo>
                  <a:pt x="1268082" y="929572"/>
                </a:lnTo>
                <a:lnTo>
                  <a:pt x="1284879" y="887918"/>
                </a:lnTo>
                <a:lnTo>
                  <a:pt x="1298874" y="844920"/>
                </a:lnTo>
                <a:lnTo>
                  <a:pt x="1309954" y="800689"/>
                </a:lnTo>
                <a:lnTo>
                  <a:pt x="1318007" y="755338"/>
                </a:lnTo>
                <a:lnTo>
                  <a:pt x="1322921" y="708977"/>
                </a:lnTo>
                <a:lnTo>
                  <a:pt x="1324584" y="661720"/>
                </a:lnTo>
                <a:lnTo>
                  <a:pt x="1322921" y="614463"/>
                </a:lnTo>
                <a:lnTo>
                  <a:pt x="1318007" y="568103"/>
                </a:lnTo>
                <a:lnTo>
                  <a:pt x="1309954" y="522751"/>
                </a:lnTo>
                <a:lnTo>
                  <a:pt x="1298874" y="478521"/>
                </a:lnTo>
                <a:lnTo>
                  <a:pt x="1284879" y="435522"/>
                </a:lnTo>
                <a:lnTo>
                  <a:pt x="1268082" y="393869"/>
                </a:lnTo>
                <a:lnTo>
                  <a:pt x="1248593" y="353672"/>
                </a:lnTo>
                <a:lnTo>
                  <a:pt x="1226526" y="315044"/>
                </a:lnTo>
                <a:lnTo>
                  <a:pt x="1201993" y="278096"/>
                </a:lnTo>
                <a:lnTo>
                  <a:pt x="1175104" y="242941"/>
                </a:lnTo>
                <a:lnTo>
                  <a:pt x="1145974" y="209690"/>
                </a:lnTo>
                <a:lnTo>
                  <a:pt x="1114713" y="178456"/>
                </a:lnTo>
                <a:lnTo>
                  <a:pt x="1081434" y="149351"/>
                </a:lnTo>
                <a:lnTo>
                  <a:pt x="1046248" y="122486"/>
                </a:lnTo>
                <a:lnTo>
                  <a:pt x="1009269" y="97973"/>
                </a:lnTo>
                <a:lnTo>
                  <a:pt x="970607" y="75925"/>
                </a:lnTo>
                <a:lnTo>
                  <a:pt x="930375" y="56453"/>
                </a:lnTo>
                <a:lnTo>
                  <a:pt x="888686" y="39670"/>
                </a:lnTo>
                <a:lnTo>
                  <a:pt x="845650" y="25687"/>
                </a:lnTo>
                <a:lnTo>
                  <a:pt x="801381" y="14617"/>
                </a:lnTo>
                <a:lnTo>
                  <a:pt x="755990" y="6571"/>
                </a:lnTo>
                <a:lnTo>
                  <a:pt x="709590" y="1661"/>
                </a:lnTo>
                <a:lnTo>
                  <a:pt x="662292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27"/>
          <p:cNvSpPr/>
          <p:nvPr/>
        </p:nvSpPr>
        <p:spPr>
          <a:xfrm>
            <a:off x="7354168" y="1401381"/>
            <a:ext cx="1742439" cy="1740535"/>
          </a:xfrm>
          <a:custGeom>
            <a:avLst/>
            <a:gdLst/>
            <a:ahLst/>
            <a:cxnLst/>
            <a:rect l="l" t="t" r="r" b="b"/>
            <a:pathLst>
              <a:path w="1742439" h="1740535">
                <a:moveTo>
                  <a:pt x="870965" y="0"/>
                </a:moveTo>
                <a:lnTo>
                  <a:pt x="918753" y="1287"/>
                </a:lnTo>
                <a:lnTo>
                  <a:pt x="965868" y="5106"/>
                </a:lnTo>
                <a:lnTo>
                  <a:pt x="1012242" y="11389"/>
                </a:lnTo>
                <a:lnTo>
                  <a:pt x="1057809" y="20070"/>
                </a:lnTo>
                <a:lnTo>
                  <a:pt x="1102504" y="31084"/>
                </a:lnTo>
                <a:lnTo>
                  <a:pt x="1146260" y="44363"/>
                </a:lnTo>
                <a:lnTo>
                  <a:pt x="1189009" y="59841"/>
                </a:lnTo>
                <a:lnTo>
                  <a:pt x="1230687" y="77452"/>
                </a:lnTo>
                <a:lnTo>
                  <a:pt x="1271226" y="97129"/>
                </a:lnTo>
                <a:lnTo>
                  <a:pt x="1310560" y="118807"/>
                </a:lnTo>
                <a:lnTo>
                  <a:pt x="1348623" y="142418"/>
                </a:lnTo>
                <a:lnTo>
                  <a:pt x="1385348" y="167897"/>
                </a:lnTo>
                <a:lnTo>
                  <a:pt x="1420669" y="195177"/>
                </a:lnTo>
                <a:lnTo>
                  <a:pt x="1454520" y="224191"/>
                </a:lnTo>
                <a:lnTo>
                  <a:pt x="1486833" y="254874"/>
                </a:lnTo>
                <a:lnTo>
                  <a:pt x="1517543" y="287159"/>
                </a:lnTo>
                <a:lnTo>
                  <a:pt x="1546583" y="320980"/>
                </a:lnTo>
                <a:lnTo>
                  <a:pt x="1573887" y="356270"/>
                </a:lnTo>
                <a:lnTo>
                  <a:pt x="1599388" y="392963"/>
                </a:lnTo>
                <a:lnTo>
                  <a:pt x="1623020" y="430992"/>
                </a:lnTo>
                <a:lnTo>
                  <a:pt x="1644717" y="470292"/>
                </a:lnTo>
                <a:lnTo>
                  <a:pt x="1664411" y="510796"/>
                </a:lnTo>
                <a:lnTo>
                  <a:pt x="1682038" y="552437"/>
                </a:lnTo>
                <a:lnTo>
                  <a:pt x="1697529" y="595150"/>
                </a:lnTo>
                <a:lnTo>
                  <a:pt x="1710820" y="638867"/>
                </a:lnTo>
                <a:lnTo>
                  <a:pt x="1721843" y="683523"/>
                </a:lnTo>
                <a:lnTo>
                  <a:pt x="1730532" y="729051"/>
                </a:lnTo>
                <a:lnTo>
                  <a:pt x="1736821" y="775384"/>
                </a:lnTo>
                <a:lnTo>
                  <a:pt x="1740643" y="822457"/>
                </a:lnTo>
                <a:lnTo>
                  <a:pt x="1741931" y="870204"/>
                </a:lnTo>
                <a:lnTo>
                  <a:pt x="1740643" y="917949"/>
                </a:lnTo>
                <a:lnTo>
                  <a:pt x="1736821" y="965021"/>
                </a:lnTo>
                <a:lnTo>
                  <a:pt x="1730532" y="1011353"/>
                </a:lnTo>
                <a:lnTo>
                  <a:pt x="1721843" y="1056881"/>
                </a:lnTo>
                <a:lnTo>
                  <a:pt x="1710820" y="1101536"/>
                </a:lnTo>
                <a:lnTo>
                  <a:pt x="1697529" y="1145253"/>
                </a:lnTo>
                <a:lnTo>
                  <a:pt x="1682038" y="1187965"/>
                </a:lnTo>
                <a:lnTo>
                  <a:pt x="1664411" y="1229606"/>
                </a:lnTo>
                <a:lnTo>
                  <a:pt x="1644717" y="1270109"/>
                </a:lnTo>
                <a:lnTo>
                  <a:pt x="1623020" y="1309409"/>
                </a:lnTo>
                <a:lnTo>
                  <a:pt x="1599388" y="1347439"/>
                </a:lnTo>
                <a:lnTo>
                  <a:pt x="1573887" y="1384132"/>
                </a:lnTo>
                <a:lnTo>
                  <a:pt x="1546583" y="1419422"/>
                </a:lnTo>
                <a:lnTo>
                  <a:pt x="1517543" y="1453243"/>
                </a:lnTo>
                <a:lnTo>
                  <a:pt x="1486833" y="1485528"/>
                </a:lnTo>
                <a:lnTo>
                  <a:pt x="1454520" y="1516211"/>
                </a:lnTo>
                <a:lnTo>
                  <a:pt x="1420669" y="1545226"/>
                </a:lnTo>
                <a:lnTo>
                  <a:pt x="1385348" y="1572507"/>
                </a:lnTo>
                <a:lnTo>
                  <a:pt x="1348623" y="1597986"/>
                </a:lnTo>
                <a:lnTo>
                  <a:pt x="1310560" y="1621598"/>
                </a:lnTo>
                <a:lnTo>
                  <a:pt x="1271226" y="1643276"/>
                </a:lnTo>
                <a:lnTo>
                  <a:pt x="1230687" y="1662953"/>
                </a:lnTo>
                <a:lnTo>
                  <a:pt x="1189009" y="1680565"/>
                </a:lnTo>
                <a:lnTo>
                  <a:pt x="1146260" y="1696043"/>
                </a:lnTo>
                <a:lnTo>
                  <a:pt x="1102504" y="1709322"/>
                </a:lnTo>
                <a:lnTo>
                  <a:pt x="1057809" y="1720336"/>
                </a:lnTo>
                <a:lnTo>
                  <a:pt x="1012242" y="1729018"/>
                </a:lnTo>
                <a:lnTo>
                  <a:pt x="965868" y="1735301"/>
                </a:lnTo>
                <a:lnTo>
                  <a:pt x="918753" y="1739120"/>
                </a:lnTo>
                <a:lnTo>
                  <a:pt x="870965" y="1740408"/>
                </a:lnTo>
                <a:lnTo>
                  <a:pt x="823178" y="1739120"/>
                </a:lnTo>
                <a:lnTo>
                  <a:pt x="776063" y="1735301"/>
                </a:lnTo>
                <a:lnTo>
                  <a:pt x="729689" y="1729018"/>
                </a:lnTo>
                <a:lnTo>
                  <a:pt x="684122" y="1720336"/>
                </a:lnTo>
                <a:lnTo>
                  <a:pt x="639427" y="1709322"/>
                </a:lnTo>
                <a:lnTo>
                  <a:pt x="595671" y="1696043"/>
                </a:lnTo>
                <a:lnTo>
                  <a:pt x="552922" y="1680565"/>
                </a:lnTo>
                <a:lnTo>
                  <a:pt x="511244" y="1662953"/>
                </a:lnTo>
                <a:lnTo>
                  <a:pt x="470705" y="1643276"/>
                </a:lnTo>
                <a:lnTo>
                  <a:pt x="431371" y="1621598"/>
                </a:lnTo>
                <a:lnTo>
                  <a:pt x="393308" y="1597986"/>
                </a:lnTo>
                <a:lnTo>
                  <a:pt x="356583" y="1572507"/>
                </a:lnTo>
                <a:lnTo>
                  <a:pt x="321262" y="1545226"/>
                </a:lnTo>
                <a:lnTo>
                  <a:pt x="287411" y="1516211"/>
                </a:lnTo>
                <a:lnTo>
                  <a:pt x="255098" y="1485528"/>
                </a:lnTo>
                <a:lnTo>
                  <a:pt x="224388" y="1453243"/>
                </a:lnTo>
                <a:lnTo>
                  <a:pt x="195348" y="1419422"/>
                </a:lnTo>
                <a:lnTo>
                  <a:pt x="168044" y="1384132"/>
                </a:lnTo>
                <a:lnTo>
                  <a:pt x="142543" y="1347439"/>
                </a:lnTo>
                <a:lnTo>
                  <a:pt x="118911" y="1309409"/>
                </a:lnTo>
                <a:lnTo>
                  <a:pt x="97214" y="1270109"/>
                </a:lnTo>
                <a:lnTo>
                  <a:pt x="77520" y="1229606"/>
                </a:lnTo>
                <a:lnTo>
                  <a:pt x="59893" y="1187965"/>
                </a:lnTo>
                <a:lnTo>
                  <a:pt x="44402" y="1145253"/>
                </a:lnTo>
                <a:lnTo>
                  <a:pt x="31111" y="1101536"/>
                </a:lnTo>
                <a:lnTo>
                  <a:pt x="20088" y="1056881"/>
                </a:lnTo>
                <a:lnTo>
                  <a:pt x="11399" y="1011353"/>
                </a:lnTo>
                <a:lnTo>
                  <a:pt x="5110" y="965021"/>
                </a:lnTo>
                <a:lnTo>
                  <a:pt x="1288" y="917949"/>
                </a:lnTo>
                <a:lnTo>
                  <a:pt x="0" y="870204"/>
                </a:lnTo>
                <a:lnTo>
                  <a:pt x="1288" y="822457"/>
                </a:lnTo>
                <a:lnTo>
                  <a:pt x="5110" y="775384"/>
                </a:lnTo>
                <a:lnTo>
                  <a:pt x="11399" y="729051"/>
                </a:lnTo>
                <a:lnTo>
                  <a:pt x="20088" y="683523"/>
                </a:lnTo>
                <a:lnTo>
                  <a:pt x="31111" y="638867"/>
                </a:lnTo>
                <a:lnTo>
                  <a:pt x="44402" y="595150"/>
                </a:lnTo>
                <a:lnTo>
                  <a:pt x="59893" y="552437"/>
                </a:lnTo>
                <a:lnTo>
                  <a:pt x="77520" y="510796"/>
                </a:lnTo>
                <a:lnTo>
                  <a:pt x="97214" y="470292"/>
                </a:lnTo>
                <a:lnTo>
                  <a:pt x="118911" y="430992"/>
                </a:lnTo>
                <a:lnTo>
                  <a:pt x="142543" y="392963"/>
                </a:lnTo>
                <a:lnTo>
                  <a:pt x="168044" y="356270"/>
                </a:lnTo>
                <a:lnTo>
                  <a:pt x="195348" y="320980"/>
                </a:lnTo>
                <a:lnTo>
                  <a:pt x="224388" y="287159"/>
                </a:lnTo>
                <a:lnTo>
                  <a:pt x="255098" y="254874"/>
                </a:lnTo>
                <a:lnTo>
                  <a:pt x="287411" y="224191"/>
                </a:lnTo>
                <a:lnTo>
                  <a:pt x="321262" y="195177"/>
                </a:lnTo>
                <a:lnTo>
                  <a:pt x="356583" y="167897"/>
                </a:lnTo>
                <a:lnTo>
                  <a:pt x="393308" y="142418"/>
                </a:lnTo>
                <a:lnTo>
                  <a:pt x="431371" y="118807"/>
                </a:lnTo>
                <a:lnTo>
                  <a:pt x="470705" y="97129"/>
                </a:lnTo>
                <a:lnTo>
                  <a:pt x="511244" y="77452"/>
                </a:lnTo>
                <a:lnTo>
                  <a:pt x="552922" y="59841"/>
                </a:lnTo>
                <a:lnTo>
                  <a:pt x="595671" y="44363"/>
                </a:lnTo>
                <a:lnTo>
                  <a:pt x="639427" y="31084"/>
                </a:lnTo>
                <a:lnTo>
                  <a:pt x="684122" y="20070"/>
                </a:lnTo>
                <a:lnTo>
                  <a:pt x="729689" y="11389"/>
                </a:lnTo>
                <a:lnTo>
                  <a:pt x="776063" y="5106"/>
                </a:lnTo>
                <a:lnTo>
                  <a:pt x="823178" y="1287"/>
                </a:lnTo>
                <a:lnTo>
                  <a:pt x="870965" y="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35"/>
          <p:cNvSpPr txBox="1"/>
          <p:nvPr/>
        </p:nvSpPr>
        <p:spPr>
          <a:xfrm>
            <a:off x="6866996" y="4674276"/>
            <a:ext cx="2795015" cy="1414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000"/>
              </a:lnSpc>
              <a:spcBef>
                <a:spcPts val="100"/>
              </a:spcBef>
            </a:pPr>
            <a:r>
              <a:rPr lang="en-US" altLang="zh-CN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9"/>
              </a:rPr>
              <a:t>t</a:t>
            </a:r>
            <a:r>
              <a:rPr lang="en-US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9"/>
              </a:rPr>
              <a:t>ype </a:t>
            </a:r>
            <a:r>
              <a:rPr lang="en-US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 </a:t>
            </a:r>
            <a:r>
              <a:rPr lang="zh-CN" altLang="en-US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：指示脚本的 </a:t>
            </a:r>
            <a:r>
              <a:rPr lang="en-US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MIME </a:t>
            </a:r>
            <a:r>
              <a:rPr lang="zh-CN" altLang="en-US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类型。</a:t>
            </a:r>
            <a:endParaRPr lang="en-US" altLang="zh-CN">
              <a:solidFill>
                <a:srgbClr val="1E6786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30000"/>
              </a:lnSpc>
              <a:spcBef>
                <a:spcPts val="100"/>
              </a:spcBef>
            </a:pPr>
            <a:r>
              <a:rPr lang="en-US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10"/>
              </a:rPr>
              <a:t>src</a:t>
            </a:r>
            <a:r>
              <a:rPr lang="zh-CN" altLang="en-US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：规定外部脚本文件的 </a:t>
            </a:r>
            <a:r>
              <a:rPr lang="en-US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URL。</a:t>
            </a:r>
            <a:endParaRPr>
              <a:solidFill>
                <a:srgbClr val="1E678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object 37"/>
          <p:cNvSpPr txBox="1"/>
          <p:nvPr/>
        </p:nvSpPr>
        <p:spPr>
          <a:xfrm>
            <a:off x="2616606" y="4528603"/>
            <a:ext cx="2795015" cy="194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0000"/>
              </a:lnSpc>
              <a:spcBef>
                <a:spcPts val="100"/>
              </a:spcBef>
            </a:pPr>
            <a:r>
              <a:rPr lang="zh-CN" alt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如需在</a:t>
            </a:r>
            <a:r>
              <a:rPr 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HTML</a:t>
            </a:r>
            <a:r>
              <a:rPr lang="zh-CN" alt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页面中插入 </a:t>
            </a:r>
            <a:r>
              <a:rPr 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JavaScript，</a:t>
            </a:r>
            <a:r>
              <a:rPr lang="zh-CN" alt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请使用 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&lt;</a:t>
            </a:r>
            <a:r>
              <a:rPr 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script&gt; 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标签</a:t>
            </a:r>
            <a:r>
              <a:rPr lang="zh-CN" alt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。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&lt;</a:t>
            </a:r>
            <a:r>
              <a:rPr 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script&gt;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和 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&lt;/</a:t>
            </a:r>
            <a:r>
              <a:rPr 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script&gt; </a:t>
            </a:r>
            <a:r>
              <a:rPr lang="zh-CN" alt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会告诉浏览器 </a:t>
            </a:r>
            <a:r>
              <a:rPr 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JavaScript </a:t>
            </a:r>
            <a:r>
              <a:rPr lang="zh-CN" alt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在何处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开始和结束</a:t>
            </a:r>
            <a:r>
              <a:rPr lang="zh-CN" altLang="en-US" sz="1400" b="1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。</a:t>
            </a:r>
            <a:endParaRPr lang="en-US" altLang="zh-CN" sz="1400" b="1">
              <a:solidFill>
                <a:srgbClr val="1E6786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30000"/>
              </a:lnSpc>
              <a:spcBef>
                <a:spcPts val="100"/>
              </a:spcBef>
            </a:pPr>
            <a:r>
              <a:rPr lang="zh-CN" alt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浏览器会</a:t>
            </a:r>
            <a:r>
              <a:rPr lang="zh-CN" altLang="en-US" sz="1400" b="1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解释并执行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位于 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script&gt; 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 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&lt;/</a:t>
            </a:r>
            <a:r>
              <a:rPr 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script&gt; </a:t>
            </a:r>
            <a:r>
              <a:rPr lang="zh-CN" alt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之间的 </a:t>
            </a:r>
            <a:r>
              <a:rPr 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JavaScript </a:t>
            </a:r>
            <a:r>
              <a:rPr lang="zh-CN" altLang="en-US" sz="1400">
                <a:solidFill>
                  <a:srgbClr val="1E6786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sz="1400">
              <a:solidFill>
                <a:srgbClr val="1E6786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直接连接符 113"/>
          <p:cNvCxnSpPr/>
          <p:nvPr/>
        </p:nvCxnSpPr>
        <p:spPr>
          <a:xfrm>
            <a:off x="1981861" y="3149296"/>
            <a:ext cx="653102" cy="313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H="1">
            <a:off x="1945857" y="3785012"/>
            <a:ext cx="785574" cy="360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H="1">
            <a:off x="2503257" y="4279419"/>
            <a:ext cx="578819" cy="9207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3563463" y="4315358"/>
            <a:ext cx="396595" cy="7197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endCxn id="41" idx="1"/>
          </p:cNvCxnSpPr>
          <p:nvPr/>
        </p:nvCxnSpPr>
        <p:spPr>
          <a:xfrm>
            <a:off x="4081076" y="3993449"/>
            <a:ext cx="555331" cy="3036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>
            <a:off x="4146587" y="3122901"/>
            <a:ext cx="604670" cy="3244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H="1">
            <a:off x="3720542" y="2237248"/>
            <a:ext cx="297327" cy="5672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 flipV="1">
            <a:off x="2747809" y="2337921"/>
            <a:ext cx="261914" cy="521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object 17"/>
          <p:cNvSpPr txBox="1"/>
          <p:nvPr/>
        </p:nvSpPr>
        <p:spPr>
          <a:xfrm>
            <a:off x="57221" y="113563"/>
            <a:ext cx="5203494" cy="126444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获取</a:t>
            </a: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dom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</a:t>
            </a:r>
            <a:r>
              <a:rPr lang="en-US" altLang="zh-CN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en-US" altLang="zh-CN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document element</a:t>
            </a:r>
            <a:r>
              <a:rPr lang="en-US" altLang="zh-CN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的几种方式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02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7239351" y="-20781"/>
            <a:ext cx="1235477" cy="956541"/>
          </a:xfrm>
          <a:custGeom>
            <a:avLst/>
            <a:gdLst>
              <a:gd name="connsiteX0" fmla="*/ 0 w 1235477"/>
              <a:gd name="connsiteY0" fmla="*/ 0 h 956541"/>
              <a:gd name="connsiteX1" fmla="*/ 1235477 w 1235477"/>
              <a:gd name="connsiteY1" fmla="*/ 0 h 956541"/>
              <a:gd name="connsiteX2" fmla="*/ 1235477 w 1235477"/>
              <a:gd name="connsiteY2" fmla="*/ 756123 h 956541"/>
              <a:gd name="connsiteX3" fmla="*/ 1230039 w 1235477"/>
              <a:gd name="connsiteY3" fmla="*/ 802079 h 956541"/>
              <a:gd name="connsiteX4" fmla="*/ 1214547 w 1235477"/>
              <a:gd name="connsiteY4" fmla="*/ 844264 h 956541"/>
              <a:gd name="connsiteX5" fmla="*/ 1190239 w 1235477"/>
              <a:gd name="connsiteY5" fmla="*/ 881477 h 956541"/>
              <a:gd name="connsiteX6" fmla="*/ 1158351 w 1235477"/>
              <a:gd name="connsiteY6" fmla="*/ 912513 h 956541"/>
              <a:gd name="connsiteX7" fmla="*/ 1120119 w 1235477"/>
              <a:gd name="connsiteY7" fmla="*/ 936172 h 956541"/>
              <a:gd name="connsiteX8" fmla="*/ 1076778 w 1235477"/>
              <a:gd name="connsiteY8" fmla="*/ 951249 h 956541"/>
              <a:gd name="connsiteX9" fmla="*/ 1029564 w 1235477"/>
              <a:gd name="connsiteY9" fmla="*/ 956541 h 956541"/>
              <a:gd name="connsiteX10" fmla="*/ 205913 w 1235477"/>
              <a:gd name="connsiteY10" fmla="*/ 956541 h 956541"/>
              <a:gd name="connsiteX11" fmla="*/ 158698 w 1235477"/>
              <a:gd name="connsiteY11" fmla="*/ 951249 h 956541"/>
              <a:gd name="connsiteX12" fmla="*/ 115357 w 1235477"/>
              <a:gd name="connsiteY12" fmla="*/ 936172 h 956541"/>
              <a:gd name="connsiteX13" fmla="*/ 77125 w 1235477"/>
              <a:gd name="connsiteY13" fmla="*/ 912513 h 956541"/>
              <a:gd name="connsiteX14" fmla="*/ 45237 w 1235477"/>
              <a:gd name="connsiteY14" fmla="*/ 881477 h 956541"/>
              <a:gd name="connsiteX15" fmla="*/ 20929 w 1235477"/>
              <a:gd name="connsiteY15" fmla="*/ 844264 h 956541"/>
              <a:gd name="connsiteX16" fmla="*/ 5438 w 1235477"/>
              <a:gd name="connsiteY16" fmla="*/ 802079 h 956541"/>
              <a:gd name="connsiteX17" fmla="*/ 0 w 1235477"/>
              <a:gd name="connsiteY17" fmla="*/ 756123 h 9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56541">
                <a:moveTo>
                  <a:pt x="0" y="0"/>
                </a:moveTo>
                <a:lnTo>
                  <a:pt x="1235477" y="0"/>
                </a:lnTo>
                <a:lnTo>
                  <a:pt x="1235477" y="756123"/>
                </a:lnTo>
                <a:lnTo>
                  <a:pt x="1230039" y="802079"/>
                </a:lnTo>
                <a:lnTo>
                  <a:pt x="1214547" y="844264"/>
                </a:lnTo>
                <a:lnTo>
                  <a:pt x="1190239" y="881477"/>
                </a:lnTo>
                <a:lnTo>
                  <a:pt x="1158351" y="912513"/>
                </a:lnTo>
                <a:lnTo>
                  <a:pt x="1120119" y="936172"/>
                </a:lnTo>
                <a:lnTo>
                  <a:pt x="1076778" y="951249"/>
                </a:lnTo>
                <a:lnTo>
                  <a:pt x="1029564" y="956541"/>
                </a:lnTo>
                <a:lnTo>
                  <a:pt x="205913" y="956541"/>
                </a:lnTo>
                <a:lnTo>
                  <a:pt x="158698" y="951249"/>
                </a:lnTo>
                <a:lnTo>
                  <a:pt x="115357" y="936172"/>
                </a:lnTo>
                <a:lnTo>
                  <a:pt x="77125" y="912513"/>
                </a:lnTo>
                <a:lnTo>
                  <a:pt x="45237" y="881477"/>
                </a:lnTo>
                <a:lnTo>
                  <a:pt x="20929" y="844264"/>
                </a:lnTo>
                <a:lnTo>
                  <a:pt x="5438" y="802079"/>
                </a:lnTo>
                <a:lnTo>
                  <a:pt x="0" y="756123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任意多边形: 形状 18"/>
          <p:cNvSpPr/>
          <p:nvPr/>
        </p:nvSpPr>
        <p:spPr>
          <a:xfrm>
            <a:off x="7181440" y="-20782"/>
            <a:ext cx="1235477" cy="916917"/>
          </a:xfrm>
          <a:custGeom>
            <a:avLst/>
            <a:gdLst>
              <a:gd name="connsiteX0" fmla="*/ 0 w 1235477"/>
              <a:gd name="connsiteY0" fmla="*/ 0 h 916917"/>
              <a:gd name="connsiteX1" fmla="*/ 1235477 w 1235477"/>
              <a:gd name="connsiteY1" fmla="*/ 0 h 916917"/>
              <a:gd name="connsiteX2" fmla="*/ 1235477 w 1235477"/>
              <a:gd name="connsiteY2" fmla="*/ 716499 h 916917"/>
              <a:gd name="connsiteX3" fmla="*/ 1230039 w 1235477"/>
              <a:gd name="connsiteY3" fmla="*/ 762455 h 916917"/>
              <a:gd name="connsiteX4" fmla="*/ 1214547 w 1235477"/>
              <a:gd name="connsiteY4" fmla="*/ 804640 h 916917"/>
              <a:gd name="connsiteX5" fmla="*/ 1190239 w 1235477"/>
              <a:gd name="connsiteY5" fmla="*/ 841853 h 916917"/>
              <a:gd name="connsiteX6" fmla="*/ 1158352 w 1235477"/>
              <a:gd name="connsiteY6" fmla="*/ 872889 h 916917"/>
              <a:gd name="connsiteX7" fmla="*/ 1120119 w 1235477"/>
              <a:gd name="connsiteY7" fmla="*/ 896548 h 916917"/>
              <a:gd name="connsiteX8" fmla="*/ 1076778 w 1235477"/>
              <a:gd name="connsiteY8" fmla="*/ 911625 h 916917"/>
              <a:gd name="connsiteX9" fmla="*/ 1029564 w 1235477"/>
              <a:gd name="connsiteY9" fmla="*/ 916917 h 916917"/>
              <a:gd name="connsiteX10" fmla="*/ 205913 w 1235477"/>
              <a:gd name="connsiteY10" fmla="*/ 916917 h 916917"/>
              <a:gd name="connsiteX11" fmla="*/ 158698 w 1235477"/>
              <a:gd name="connsiteY11" fmla="*/ 911625 h 916917"/>
              <a:gd name="connsiteX12" fmla="*/ 115357 w 1235477"/>
              <a:gd name="connsiteY12" fmla="*/ 896548 h 916917"/>
              <a:gd name="connsiteX13" fmla="*/ 77125 w 1235477"/>
              <a:gd name="connsiteY13" fmla="*/ 872889 h 916917"/>
              <a:gd name="connsiteX14" fmla="*/ 45237 w 1235477"/>
              <a:gd name="connsiteY14" fmla="*/ 841853 h 916917"/>
              <a:gd name="connsiteX15" fmla="*/ 20929 w 1235477"/>
              <a:gd name="connsiteY15" fmla="*/ 804640 h 916917"/>
              <a:gd name="connsiteX16" fmla="*/ 5438 w 1235477"/>
              <a:gd name="connsiteY16" fmla="*/ 762455 h 916917"/>
              <a:gd name="connsiteX17" fmla="*/ 0 w 1235477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16917">
                <a:moveTo>
                  <a:pt x="0" y="0"/>
                </a:moveTo>
                <a:lnTo>
                  <a:pt x="1235477" y="0"/>
                </a:lnTo>
                <a:lnTo>
                  <a:pt x="1235477" y="716499"/>
                </a:lnTo>
                <a:lnTo>
                  <a:pt x="1230039" y="762455"/>
                </a:lnTo>
                <a:lnTo>
                  <a:pt x="1214547" y="804640"/>
                </a:lnTo>
                <a:lnTo>
                  <a:pt x="1190239" y="841853"/>
                </a:lnTo>
                <a:lnTo>
                  <a:pt x="1158352" y="872889"/>
                </a:lnTo>
                <a:lnTo>
                  <a:pt x="1120119" y="896548"/>
                </a:lnTo>
                <a:lnTo>
                  <a:pt x="1076778" y="911625"/>
                </a:lnTo>
                <a:lnTo>
                  <a:pt x="1029564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8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任意多边形: 形状 22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5603469" y="-20781"/>
            <a:ext cx="1235478" cy="582183"/>
          </a:xfrm>
          <a:custGeom>
            <a:avLst/>
            <a:gdLst>
              <a:gd name="connsiteX0" fmla="*/ 0 w 1235478"/>
              <a:gd name="connsiteY0" fmla="*/ 0 h 582183"/>
              <a:gd name="connsiteX1" fmla="*/ 1235478 w 1235478"/>
              <a:gd name="connsiteY1" fmla="*/ 0 h 582183"/>
              <a:gd name="connsiteX2" fmla="*/ 1235478 w 1235478"/>
              <a:gd name="connsiteY2" fmla="*/ 381765 h 582183"/>
              <a:gd name="connsiteX3" fmla="*/ 1230040 w 1235478"/>
              <a:gd name="connsiteY3" fmla="*/ 427721 h 582183"/>
              <a:gd name="connsiteX4" fmla="*/ 1214548 w 1235478"/>
              <a:gd name="connsiteY4" fmla="*/ 469906 h 582183"/>
              <a:gd name="connsiteX5" fmla="*/ 1190240 w 1235478"/>
              <a:gd name="connsiteY5" fmla="*/ 507119 h 582183"/>
              <a:gd name="connsiteX6" fmla="*/ 1158353 w 1235478"/>
              <a:gd name="connsiteY6" fmla="*/ 538155 h 582183"/>
              <a:gd name="connsiteX7" fmla="*/ 1120120 w 1235478"/>
              <a:gd name="connsiteY7" fmla="*/ 561814 h 582183"/>
              <a:gd name="connsiteX8" fmla="*/ 1076779 w 1235478"/>
              <a:gd name="connsiteY8" fmla="*/ 576891 h 582183"/>
              <a:gd name="connsiteX9" fmla="*/ 1029565 w 1235478"/>
              <a:gd name="connsiteY9" fmla="*/ 582183 h 582183"/>
              <a:gd name="connsiteX10" fmla="*/ 205913 w 1235478"/>
              <a:gd name="connsiteY10" fmla="*/ 582183 h 582183"/>
              <a:gd name="connsiteX11" fmla="*/ 158699 w 1235478"/>
              <a:gd name="connsiteY11" fmla="*/ 576891 h 582183"/>
              <a:gd name="connsiteX12" fmla="*/ 115357 w 1235478"/>
              <a:gd name="connsiteY12" fmla="*/ 561814 h 582183"/>
              <a:gd name="connsiteX13" fmla="*/ 77125 w 1235478"/>
              <a:gd name="connsiteY13" fmla="*/ 538155 h 582183"/>
              <a:gd name="connsiteX14" fmla="*/ 45237 w 1235478"/>
              <a:gd name="connsiteY14" fmla="*/ 507119 h 582183"/>
              <a:gd name="connsiteX15" fmla="*/ 20929 w 1235478"/>
              <a:gd name="connsiteY15" fmla="*/ 469906 h 582183"/>
              <a:gd name="connsiteX16" fmla="*/ 5438 w 1235478"/>
              <a:gd name="connsiteY16" fmla="*/ 427721 h 582183"/>
              <a:gd name="connsiteX17" fmla="*/ 0 w 1235478"/>
              <a:gd name="connsiteY17" fmla="*/ 381765 h 58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82183">
                <a:moveTo>
                  <a:pt x="0" y="0"/>
                </a:moveTo>
                <a:lnTo>
                  <a:pt x="1235478" y="0"/>
                </a:lnTo>
                <a:lnTo>
                  <a:pt x="1235478" y="381765"/>
                </a:lnTo>
                <a:lnTo>
                  <a:pt x="1230040" y="427721"/>
                </a:lnTo>
                <a:lnTo>
                  <a:pt x="1214548" y="469906"/>
                </a:lnTo>
                <a:lnTo>
                  <a:pt x="1190240" y="507119"/>
                </a:lnTo>
                <a:lnTo>
                  <a:pt x="1158353" y="538155"/>
                </a:lnTo>
                <a:lnTo>
                  <a:pt x="1120120" y="561814"/>
                </a:lnTo>
                <a:lnTo>
                  <a:pt x="1076779" y="576891"/>
                </a:lnTo>
                <a:lnTo>
                  <a:pt x="1029565" y="582183"/>
                </a:lnTo>
                <a:lnTo>
                  <a:pt x="205913" y="582183"/>
                </a:lnTo>
                <a:lnTo>
                  <a:pt x="158699" y="576891"/>
                </a:lnTo>
                <a:lnTo>
                  <a:pt x="115357" y="561814"/>
                </a:lnTo>
                <a:lnTo>
                  <a:pt x="77125" y="538155"/>
                </a:lnTo>
                <a:lnTo>
                  <a:pt x="45237" y="507119"/>
                </a:lnTo>
                <a:lnTo>
                  <a:pt x="20929" y="469906"/>
                </a:lnTo>
                <a:lnTo>
                  <a:pt x="5438" y="427721"/>
                </a:lnTo>
                <a:lnTo>
                  <a:pt x="0" y="381765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任意多边形: 形状 14"/>
          <p:cNvSpPr/>
          <p:nvPr/>
        </p:nvSpPr>
        <p:spPr>
          <a:xfrm>
            <a:off x="5547081" y="-20782"/>
            <a:ext cx="1235478" cy="542560"/>
          </a:xfrm>
          <a:custGeom>
            <a:avLst/>
            <a:gdLst>
              <a:gd name="connsiteX0" fmla="*/ 0 w 1235478"/>
              <a:gd name="connsiteY0" fmla="*/ 0 h 542560"/>
              <a:gd name="connsiteX1" fmla="*/ 1235478 w 1235478"/>
              <a:gd name="connsiteY1" fmla="*/ 0 h 542560"/>
              <a:gd name="connsiteX2" fmla="*/ 1235478 w 1235478"/>
              <a:gd name="connsiteY2" fmla="*/ 342142 h 542560"/>
              <a:gd name="connsiteX3" fmla="*/ 1230040 w 1235478"/>
              <a:gd name="connsiteY3" fmla="*/ 388098 h 542560"/>
              <a:gd name="connsiteX4" fmla="*/ 1214548 w 1235478"/>
              <a:gd name="connsiteY4" fmla="*/ 430283 h 542560"/>
              <a:gd name="connsiteX5" fmla="*/ 1190240 w 1235478"/>
              <a:gd name="connsiteY5" fmla="*/ 467496 h 542560"/>
              <a:gd name="connsiteX6" fmla="*/ 1158353 w 1235478"/>
              <a:gd name="connsiteY6" fmla="*/ 498532 h 542560"/>
              <a:gd name="connsiteX7" fmla="*/ 1120120 w 1235478"/>
              <a:gd name="connsiteY7" fmla="*/ 522191 h 542560"/>
              <a:gd name="connsiteX8" fmla="*/ 1076779 w 1235478"/>
              <a:gd name="connsiteY8" fmla="*/ 537268 h 542560"/>
              <a:gd name="connsiteX9" fmla="*/ 1029565 w 1235478"/>
              <a:gd name="connsiteY9" fmla="*/ 542560 h 542560"/>
              <a:gd name="connsiteX10" fmla="*/ 205913 w 1235478"/>
              <a:gd name="connsiteY10" fmla="*/ 542560 h 542560"/>
              <a:gd name="connsiteX11" fmla="*/ 158699 w 1235478"/>
              <a:gd name="connsiteY11" fmla="*/ 537268 h 542560"/>
              <a:gd name="connsiteX12" fmla="*/ 115357 w 1235478"/>
              <a:gd name="connsiteY12" fmla="*/ 522191 h 542560"/>
              <a:gd name="connsiteX13" fmla="*/ 77125 w 1235478"/>
              <a:gd name="connsiteY13" fmla="*/ 498532 h 542560"/>
              <a:gd name="connsiteX14" fmla="*/ 45237 w 1235478"/>
              <a:gd name="connsiteY14" fmla="*/ 467496 h 542560"/>
              <a:gd name="connsiteX15" fmla="*/ 20929 w 1235478"/>
              <a:gd name="connsiteY15" fmla="*/ 430283 h 542560"/>
              <a:gd name="connsiteX16" fmla="*/ 5438 w 1235478"/>
              <a:gd name="connsiteY16" fmla="*/ 388098 h 542560"/>
              <a:gd name="connsiteX17" fmla="*/ 0 w 1235478"/>
              <a:gd name="connsiteY17" fmla="*/ 342142 h 54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42560">
                <a:moveTo>
                  <a:pt x="0" y="0"/>
                </a:moveTo>
                <a:lnTo>
                  <a:pt x="1235478" y="0"/>
                </a:lnTo>
                <a:lnTo>
                  <a:pt x="1235478" y="342142"/>
                </a:lnTo>
                <a:lnTo>
                  <a:pt x="1230040" y="388098"/>
                </a:lnTo>
                <a:lnTo>
                  <a:pt x="1214548" y="430283"/>
                </a:lnTo>
                <a:lnTo>
                  <a:pt x="1190240" y="467496"/>
                </a:lnTo>
                <a:lnTo>
                  <a:pt x="1158353" y="498532"/>
                </a:lnTo>
                <a:lnTo>
                  <a:pt x="1120120" y="522191"/>
                </a:lnTo>
                <a:lnTo>
                  <a:pt x="1076779" y="537268"/>
                </a:lnTo>
                <a:lnTo>
                  <a:pt x="1029565" y="542560"/>
                </a:lnTo>
                <a:lnTo>
                  <a:pt x="205913" y="542560"/>
                </a:lnTo>
                <a:lnTo>
                  <a:pt x="158699" y="537268"/>
                </a:lnTo>
                <a:lnTo>
                  <a:pt x="115357" y="522191"/>
                </a:lnTo>
                <a:lnTo>
                  <a:pt x="77125" y="498532"/>
                </a:lnTo>
                <a:lnTo>
                  <a:pt x="45237" y="467496"/>
                </a:lnTo>
                <a:lnTo>
                  <a:pt x="20929" y="430283"/>
                </a:lnTo>
                <a:lnTo>
                  <a:pt x="5438" y="388098"/>
                </a:lnTo>
                <a:lnTo>
                  <a:pt x="0" y="342142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任意多边形: 形状 26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object 22"/>
          <p:cNvSpPr/>
          <p:nvPr/>
        </p:nvSpPr>
        <p:spPr>
          <a:xfrm>
            <a:off x="2456012" y="2707682"/>
            <a:ext cx="1798319" cy="18105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3"/>
          <p:cNvSpPr/>
          <p:nvPr/>
        </p:nvSpPr>
        <p:spPr>
          <a:xfrm>
            <a:off x="2503257" y="2732067"/>
            <a:ext cx="1703832" cy="1716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4"/>
          <p:cNvSpPr/>
          <p:nvPr/>
        </p:nvSpPr>
        <p:spPr>
          <a:xfrm>
            <a:off x="2503257" y="2732066"/>
            <a:ext cx="1704339" cy="1716405"/>
          </a:xfrm>
          <a:custGeom>
            <a:avLst/>
            <a:gdLst/>
            <a:ahLst/>
            <a:cxnLst/>
            <a:rect l="l" t="t" r="r" b="b"/>
            <a:pathLst>
              <a:path w="1704339" h="1716404">
                <a:moveTo>
                  <a:pt x="0" y="858012"/>
                </a:moveTo>
                <a:lnTo>
                  <a:pt x="1348" y="809323"/>
                </a:lnTo>
                <a:lnTo>
                  <a:pt x="5346" y="761348"/>
                </a:lnTo>
                <a:lnTo>
                  <a:pt x="11921" y="714157"/>
                </a:lnTo>
                <a:lnTo>
                  <a:pt x="21002" y="667823"/>
                </a:lnTo>
                <a:lnTo>
                  <a:pt x="32516" y="622420"/>
                </a:lnTo>
                <a:lnTo>
                  <a:pt x="46392" y="578018"/>
                </a:lnTo>
                <a:lnTo>
                  <a:pt x="62557" y="534692"/>
                </a:lnTo>
                <a:lnTo>
                  <a:pt x="80940" y="492512"/>
                </a:lnTo>
                <a:lnTo>
                  <a:pt x="101469" y="451552"/>
                </a:lnTo>
                <a:lnTo>
                  <a:pt x="124072" y="411884"/>
                </a:lnTo>
                <a:lnTo>
                  <a:pt x="148677" y="373580"/>
                </a:lnTo>
                <a:lnTo>
                  <a:pt x="175212" y="336713"/>
                </a:lnTo>
                <a:lnTo>
                  <a:pt x="203605" y="301355"/>
                </a:lnTo>
                <a:lnTo>
                  <a:pt x="233784" y="267579"/>
                </a:lnTo>
                <a:lnTo>
                  <a:pt x="265678" y="235457"/>
                </a:lnTo>
                <a:lnTo>
                  <a:pt x="299214" y="205062"/>
                </a:lnTo>
                <a:lnTo>
                  <a:pt x="334320" y="176466"/>
                </a:lnTo>
                <a:lnTo>
                  <a:pt x="370925" y="149741"/>
                </a:lnTo>
                <a:lnTo>
                  <a:pt x="408957" y="124960"/>
                </a:lnTo>
                <a:lnTo>
                  <a:pt x="448343" y="102195"/>
                </a:lnTo>
                <a:lnTo>
                  <a:pt x="489012" y="81520"/>
                </a:lnTo>
                <a:lnTo>
                  <a:pt x="530892" y="63005"/>
                </a:lnTo>
                <a:lnTo>
                  <a:pt x="573911" y="46724"/>
                </a:lnTo>
                <a:lnTo>
                  <a:pt x="617997" y="32749"/>
                </a:lnTo>
                <a:lnTo>
                  <a:pt x="663078" y="21152"/>
                </a:lnTo>
                <a:lnTo>
                  <a:pt x="709083" y="12007"/>
                </a:lnTo>
                <a:lnTo>
                  <a:pt x="755938" y="5384"/>
                </a:lnTo>
                <a:lnTo>
                  <a:pt x="803573" y="1358"/>
                </a:lnTo>
                <a:lnTo>
                  <a:pt x="851916" y="0"/>
                </a:lnTo>
                <a:lnTo>
                  <a:pt x="900258" y="1358"/>
                </a:lnTo>
                <a:lnTo>
                  <a:pt x="947893" y="5384"/>
                </a:lnTo>
                <a:lnTo>
                  <a:pt x="994748" y="12007"/>
                </a:lnTo>
                <a:lnTo>
                  <a:pt x="1040753" y="21152"/>
                </a:lnTo>
                <a:lnTo>
                  <a:pt x="1085834" y="32749"/>
                </a:lnTo>
                <a:lnTo>
                  <a:pt x="1129920" y="46724"/>
                </a:lnTo>
                <a:lnTo>
                  <a:pt x="1172939" y="63005"/>
                </a:lnTo>
                <a:lnTo>
                  <a:pt x="1214819" y="81520"/>
                </a:lnTo>
                <a:lnTo>
                  <a:pt x="1255488" y="102195"/>
                </a:lnTo>
                <a:lnTo>
                  <a:pt x="1294874" y="124960"/>
                </a:lnTo>
                <a:lnTo>
                  <a:pt x="1332906" y="149741"/>
                </a:lnTo>
                <a:lnTo>
                  <a:pt x="1369511" y="176466"/>
                </a:lnTo>
                <a:lnTo>
                  <a:pt x="1404617" y="205062"/>
                </a:lnTo>
                <a:lnTo>
                  <a:pt x="1438153" y="235457"/>
                </a:lnTo>
                <a:lnTo>
                  <a:pt x="1470047" y="267579"/>
                </a:lnTo>
                <a:lnTo>
                  <a:pt x="1500226" y="301355"/>
                </a:lnTo>
                <a:lnTo>
                  <a:pt x="1528619" y="336713"/>
                </a:lnTo>
                <a:lnTo>
                  <a:pt x="1555154" y="373580"/>
                </a:lnTo>
                <a:lnTo>
                  <a:pt x="1579759" y="411884"/>
                </a:lnTo>
                <a:lnTo>
                  <a:pt x="1602362" y="451552"/>
                </a:lnTo>
                <a:lnTo>
                  <a:pt x="1622891" y="492512"/>
                </a:lnTo>
                <a:lnTo>
                  <a:pt x="1641274" y="534692"/>
                </a:lnTo>
                <a:lnTo>
                  <a:pt x="1657439" y="578018"/>
                </a:lnTo>
                <a:lnTo>
                  <a:pt x="1671315" y="622420"/>
                </a:lnTo>
                <a:lnTo>
                  <a:pt x="1682829" y="667823"/>
                </a:lnTo>
                <a:lnTo>
                  <a:pt x="1691910" y="714157"/>
                </a:lnTo>
                <a:lnTo>
                  <a:pt x="1698485" y="761348"/>
                </a:lnTo>
                <a:lnTo>
                  <a:pt x="1702483" y="809323"/>
                </a:lnTo>
                <a:lnTo>
                  <a:pt x="1703832" y="858012"/>
                </a:lnTo>
                <a:lnTo>
                  <a:pt x="1702483" y="906700"/>
                </a:lnTo>
                <a:lnTo>
                  <a:pt x="1698485" y="954675"/>
                </a:lnTo>
                <a:lnTo>
                  <a:pt x="1691910" y="1001866"/>
                </a:lnTo>
                <a:lnTo>
                  <a:pt x="1682829" y="1048200"/>
                </a:lnTo>
                <a:lnTo>
                  <a:pt x="1671315" y="1093603"/>
                </a:lnTo>
                <a:lnTo>
                  <a:pt x="1657439" y="1138005"/>
                </a:lnTo>
                <a:lnTo>
                  <a:pt x="1641274" y="1181331"/>
                </a:lnTo>
                <a:lnTo>
                  <a:pt x="1622891" y="1223511"/>
                </a:lnTo>
                <a:lnTo>
                  <a:pt x="1602362" y="1264471"/>
                </a:lnTo>
                <a:lnTo>
                  <a:pt x="1579759" y="1304139"/>
                </a:lnTo>
                <a:lnTo>
                  <a:pt x="1555154" y="1342443"/>
                </a:lnTo>
                <a:lnTo>
                  <a:pt x="1528619" y="1379310"/>
                </a:lnTo>
                <a:lnTo>
                  <a:pt x="1500226" y="1414668"/>
                </a:lnTo>
                <a:lnTo>
                  <a:pt x="1470047" y="1448444"/>
                </a:lnTo>
                <a:lnTo>
                  <a:pt x="1438153" y="1480566"/>
                </a:lnTo>
                <a:lnTo>
                  <a:pt x="1404617" y="1510961"/>
                </a:lnTo>
                <a:lnTo>
                  <a:pt x="1369511" y="1539557"/>
                </a:lnTo>
                <a:lnTo>
                  <a:pt x="1332906" y="1566282"/>
                </a:lnTo>
                <a:lnTo>
                  <a:pt x="1294874" y="1591063"/>
                </a:lnTo>
                <a:lnTo>
                  <a:pt x="1255488" y="1613828"/>
                </a:lnTo>
                <a:lnTo>
                  <a:pt x="1214819" y="1634503"/>
                </a:lnTo>
                <a:lnTo>
                  <a:pt x="1172939" y="1653018"/>
                </a:lnTo>
                <a:lnTo>
                  <a:pt x="1129920" y="1669299"/>
                </a:lnTo>
                <a:lnTo>
                  <a:pt x="1085834" y="1683274"/>
                </a:lnTo>
                <a:lnTo>
                  <a:pt x="1040753" y="1694871"/>
                </a:lnTo>
                <a:lnTo>
                  <a:pt x="994748" y="1704016"/>
                </a:lnTo>
                <a:lnTo>
                  <a:pt x="947893" y="1710639"/>
                </a:lnTo>
                <a:lnTo>
                  <a:pt x="900258" y="1714665"/>
                </a:lnTo>
                <a:lnTo>
                  <a:pt x="851916" y="1716024"/>
                </a:lnTo>
                <a:lnTo>
                  <a:pt x="803573" y="1714665"/>
                </a:lnTo>
                <a:lnTo>
                  <a:pt x="755938" y="1710639"/>
                </a:lnTo>
                <a:lnTo>
                  <a:pt x="709083" y="1704016"/>
                </a:lnTo>
                <a:lnTo>
                  <a:pt x="663078" y="1694871"/>
                </a:lnTo>
                <a:lnTo>
                  <a:pt x="617997" y="1683274"/>
                </a:lnTo>
                <a:lnTo>
                  <a:pt x="573911" y="1669299"/>
                </a:lnTo>
                <a:lnTo>
                  <a:pt x="530892" y="1653018"/>
                </a:lnTo>
                <a:lnTo>
                  <a:pt x="489012" y="1634503"/>
                </a:lnTo>
                <a:lnTo>
                  <a:pt x="448343" y="1613828"/>
                </a:lnTo>
                <a:lnTo>
                  <a:pt x="408957" y="1591063"/>
                </a:lnTo>
                <a:lnTo>
                  <a:pt x="370925" y="1566282"/>
                </a:lnTo>
                <a:lnTo>
                  <a:pt x="334320" y="1539557"/>
                </a:lnTo>
                <a:lnTo>
                  <a:pt x="299214" y="1510961"/>
                </a:lnTo>
                <a:lnTo>
                  <a:pt x="265678" y="1480566"/>
                </a:lnTo>
                <a:lnTo>
                  <a:pt x="233784" y="1448444"/>
                </a:lnTo>
                <a:lnTo>
                  <a:pt x="203605" y="1414668"/>
                </a:lnTo>
                <a:lnTo>
                  <a:pt x="175212" y="1379310"/>
                </a:lnTo>
                <a:lnTo>
                  <a:pt x="148677" y="1342443"/>
                </a:lnTo>
                <a:lnTo>
                  <a:pt x="124072" y="1304139"/>
                </a:lnTo>
                <a:lnTo>
                  <a:pt x="101469" y="1264471"/>
                </a:lnTo>
                <a:lnTo>
                  <a:pt x="80940" y="1223511"/>
                </a:lnTo>
                <a:lnTo>
                  <a:pt x="62557" y="1181331"/>
                </a:lnTo>
                <a:lnTo>
                  <a:pt x="46392" y="1138005"/>
                </a:lnTo>
                <a:lnTo>
                  <a:pt x="32516" y="1093603"/>
                </a:lnTo>
                <a:lnTo>
                  <a:pt x="21002" y="1048200"/>
                </a:lnTo>
                <a:lnTo>
                  <a:pt x="11921" y="1001866"/>
                </a:lnTo>
                <a:lnTo>
                  <a:pt x="5346" y="954675"/>
                </a:lnTo>
                <a:lnTo>
                  <a:pt x="1348" y="906700"/>
                </a:lnTo>
                <a:lnTo>
                  <a:pt x="0" y="858012"/>
                </a:lnTo>
                <a:close/>
              </a:path>
            </a:pathLst>
          </a:custGeom>
          <a:ln w="9144">
            <a:solidFill>
              <a:srgbClr val="41505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85221" y="1334445"/>
            <a:ext cx="1065275" cy="1062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7"/>
          <p:cNvSpPr/>
          <p:nvPr/>
        </p:nvSpPr>
        <p:spPr>
          <a:xfrm>
            <a:off x="3632465" y="1358828"/>
            <a:ext cx="970787" cy="967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en-US" sz="1000">
                <a:solidFill>
                  <a:srgbClr val="FFFF00"/>
                </a:solidFill>
                <a:latin typeface="Abadi" panose="020B0604020104020204" pitchFamily="34" charset="0"/>
                <a:ea typeface="微软雅黑" panose="020B0503020204020204" charset="-122"/>
              </a:rPr>
              <a:t>getElementsByName</a:t>
            </a:r>
            <a:endParaRPr sz="1000">
              <a:solidFill>
                <a:srgbClr val="FFFF00"/>
              </a:solidFill>
              <a:latin typeface="Abadi" panose="020B0604020104020204" pitchFamily="34" charset="0"/>
              <a:ea typeface="微软雅黑" panose="020B0503020204020204" charset="-122"/>
            </a:endParaRPr>
          </a:p>
        </p:txBody>
      </p:sp>
      <p:sp>
        <p:nvSpPr>
          <p:cNvPr id="30" name="object 28"/>
          <p:cNvSpPr/>
          <p:nvPr/>
        </p:nvSpPr>
        <p:spPr>
          <a:xfrm>
            <a:off x="3632465" y="1358828"/>
            <a:ext cx="970915" cy="967740"/>
          </a:xfrm>
          <a:custGeom>
            <a:avLst/>
            <a:gdLst/>
            <a:ahLst/>
            <a:cxnLst/>
            <a:rect l="l" t="t" r="r" b="b"/>
            <a:pathLst>
              <a:path w="970914" h="967739">
                <a:moveTo>
                  <a:pt x="0" y="483870"/>
                </a:moveTo>
                <a:lnTo>
                  <a:pt x="2222" y="437270"/>
                </a:lnTo>
                <a:lnTo>
                  <a:pt x="8752" y="391923"/>
                </a:lnTo>
                <a:lnTo>
                  <a:pt x="19388" y="348033"/>
                </a:lnTo>
                <a:lnTo>
                  <a:pt x="33925" y="305801"/>
                </a:lnTo>
                <a:lnTo>
                  <a:pt x="52160" y="265430"/>
                </a:lnTo>
                <a:lnTo>
                  <a:pt x="73890" y="227125"/>
                </a:lnTo>
                <a:lnTo>
                  <a:pt x="98911" y="191086"/>
                </a:lnTo>
                <a:lnTo>
                  <a:pt x="127021" y="157517"/>
                </a:lnTo>
                <a:lnTo>
                  <a:pt x="158014" y="126621"/>
                </a:lnTo>
                <a:lnTo>
                  <a:pt x="191689" y="98600"/>
                </a:lnTo>
                <a:lnTo>
                  <a:pt x="227841" y="73657"/>
                </a:lnTo>
                <a:lnTo>
                  <a:pt x="266268" y="51996"/>
                </a:lnTo>
                <a:lnTo>
                  <a:pt x="306765" y="33818"/>
                </a:lnTo>
                <a:lnTo>
                  <a:pt x="349130" y="19326"/>
                </a:lnTo>
                <a:lnTo>
                  <a:pt x="393158" y="8724"/>
                </a:lnTo>
                <a:lnTo>
                  <a:pt x="438647" y="2215"/>
                </a:lnTo>
                <a:lnTo>
                  <a:pt x="485394" y="0"/>
                </a:lnTo>
                <a:lnTo>
                  <a:pt x="532140" y="2215"/>
                </a:lnTo>
                <a:lnTo>
                  <a:pt x="577629" y="8724"/>
                </a:lnTo>
                <a:lnTo>
                  <a:pt x="621657" y="19326"/>
                </a:lnTo>
                <a:lnTo>
                  <a:pt x="664022" y="33818"/>
                </a:lnTo>
                <a:lnTo>
                  <a:pt x="704519" y="51996"/>
                </a:lnTo>
                <a:lnTo>
                  <a:pt x="742946" y="73657"/>
                </a:lnTo>
                <a:lnTo>
                  <a:pt x="779098" y="98600"/>
                </a:lnTo>
                <a:lnTo>
                  <a:pt x="812773" y="126621"/>
                </a:lnTo>
                <a:lnTo>
                  <a:pt x="843766" y="157517"/>
                </a:lnTo>
                <a:lnTo>
                  <a:pt x="871876" y="191086"/>
                </a:lnTo>
                <a:lnTo>
                  <a:pt x="896897" y="227125"/>
                </a:lnTo>
                <a:lnTo>
                  <a:pt x="918627" y="265430"/>
                </a:lnTo>
                <a:lnTo>
                  <a:pt x="936862" y="305801"/>
                </a:lnTo>
                <a:lnTo>
                  <a:pt x="951399" y="348033"/>
                </a:lnTo>
                <a:lnTo>
                  <a:pt x="962035" y="391923"/>
                </a:lnTo>
                <a:lnTo>
                  <a:pt x="968565" y="437270"/>
                </a:lnTo>
                <a:lnTo>
                  <a:pt x="970788" y="483870"/>
                </a:lnTo>
                <a:lnTo>
                  <a:pt x="968565" y="530469"/>
                </a:lnTo>
                <a:lnTo>
                  <a:pt x="962035" y="575816"/>
                </a:lnTo>
                <a:lnTo>
                  <a:pt x="951399" y="619706"/>
                </a:lnTo>
                <a:lnTo>
                  <a:pt x="936862" y="661938"/>
                </a:lnTo>
                <a:lnTo>
                  <a:pt x="918627" y="702309"/>
                </a:lnTo>
                <a:lnTo>
                  <a:pt x="896897" y="740614"/>
                </a:lnTo>
                <a:lnTo>
                  <a:pt x="871876" y="776653"/>
                </a:lnTo>
                <a:lnTo>
                  <a:pt x="843766" y="810222"/>
                </a:lnTo>
                <a:lnTo>
                  <a:pt x="812773" y="841118"/>
                </a:lnTo>
                <a:lnTo>
                  <a:pt x="779098" y="869139"/>
                </a:lnTo>
                <a:lnTo>
                  <a:pt x="742946" y="894082"/>
                </a:lnTo>
                <a:lnTo>
                  <a:pt x="704519" y="915743"/>
                </a:lnTo>
                <a:lnTo>
                  <a:pt x="664022" y="933921"/>
                </a:lnTo>
                <a:lnTo>
                  <a:pt x="621657" y="948413"/>
                </a:lnTo>
                <a:lnTo>
                  <a:pt x="577629" y="959015"/>
                </a:lnTo>
                <a:lnTo>
                  <a:pt x="532140" y="965524"/>
                </a:lnTo>
                <a:lnTo>
                  <a:pt x="485394" y="967740"/>
                </a:lnTo>
                <a:lnTo>
                  <a:pt x="438647" y="965524"/>
                </a:lnTo>
                <a:lnTo>
                  <a:pt x="393158" y="959015"/>
                </a:lnTo>
                <a:lnTo>
                  <a:pt x="349130" y="948413"/>
                </a:lnTo>
                <a:lnTo>
                  <a:pt x="306765" y="933921"/>
                </a:lnTo>
                <a:lnTo>
                  <a:pt x="266268" y="915743"/>
                </a:lnTo>
                <a:lnTo>
                  <a:pt x="227841" y="894082"/>
                </a:lnTo>
                <a:lnTo>
                  <a:pt x="191689" y="869139"/>
                </a:lnTo>
                <a:lnTo>
                  <a:pt x="158014" y="841118"/>
                </a:lnTo>
                <a:lnTo>
                  <a:pt x="127021" y="810222"/>
                </a:lnTo>
                <a:lnTo>
                  <a:pt x="98911" y="776653"/>
                </a:lnTo>
                <a:lnTo>
                  <a:pt x="73890" y="740614"/>
                </a:lnTo>
                <a:lnTo>
                  <a:pt x="52160" y="702309"/>
                </a:lnTo>
                <a:lnTo>
                  <a:pt x="33925" y="661938"/>
                </a:lnTo>
                <a:lnTo>
                  <a:pt x="19388" y="619706"/>
                </a:lnTo>
                <a:lnTo>
                  <a:pt x="8752" y="575816"/>
                </a:lnTo>
                <a:lnTo>
                  <a:pt x="2222" y="530469"/>
                </a:lnTo>
                <a:lnTo>
                  <a:pt x="0" y="483870"/>
                </a:lnTo>
                <a:close/>
              </a:path>
            </a:pathLst>
          </a:custGeom>
          <a:ln w="9144">
            <a:solidFill>
              <a:srgbClr val="248D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6452613" y="896135"/>
            <a:ext cx="89798" cy="431380"/>
          </a:xfrm>
          <a:custGeom>
            <a:avLst/>
            <a:gdLst/>
            <a:ahLst/>
            <a:cxnLst/>
            <a:rect l="l" t="t" r="r" b="b"/>
            <a:pathLst>
              <a:path w="96520" h="768350">
                <a:moveTo>
                  <a:pt x="48005" y="0"/>
                </a:moveTo>
                <a:lnTo>
                  <a:pt x="29317" y="3771"/>
                </a:lnTo>
                <a:lnTo>
                  <a:pt x="14058" y="14058"/>
                </a:lnTo>
                <a:lnTo>
                  <a:pt x="3771" y="29317"/>
                </a:lnTo>
                <a:lnTo>
                  <a:pt x="0" y="48006"/>
                </a:lnTo>
                <a:lnTo>
                  <a:pt x="0" y="720090"/>
                </a:lnTo>
                <a:lnTo>
                  <a:pt x="3771" y="738778"/>
                </a:lnTo>
                <a:lnTo>
                  <a:pt x="14058" y="754037"/>
                </a:lnTo>
                <a:lnTo>
                  <a:pt x="29317" y="764324"/>
                </a:lnTo>
                <a:lnTo>
                  <a:pt x="48005" y="768096"/>
                </a:lnTo>
                <a:lnTo>
                  <a:pt x="66694" y="764324"/>
                </a:lnTo>
                <a:lnTo>
                  <a:pt x="81953" y="754037"/>
                </a:lnTo>
                <a:lnTo>
                  <a:pt x="92240" y="738778"/>
                </a:lnTo>
                <a:lnTo>
                  <a:pt x="96011" y="720090"/>
                </a:lnTo>
                <a:lnTo>
                  <a:pt x="96011" y="48006"/>
                </a:lnTo>
                <a:lnTo>
                  <a:pt x="92240" y="29317"/>
                </a:lnTo>
                <a:lnTo>
                  <a:pt x="81953" y="14058"/>
                </a:lnTo>
                <a:lnTo>
                  <a:pt x="66694" y="3771"/>
                </a:lnTo>
                <a:lnTo>
                  <a:pt x="48005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6452613" y="1572223"/>
            <a:ext cx="89798" cy="431380"/>
          </a:xfrm>
          <a:custGeom>
            <a:avLst/>
            <a:gdLst/>
            <a:ahLst/>
            <a:cxnLst/>
            <a:rect l="l" t="t" r="r" b="b"/>
            <a:pathLst>
              <a:path w="96520" h="768350">
                <a:moveTo>
                  <a:pt x="48005" y="0"/>
                </a:moveTo>
                <a:lnTo>
                  <a:pt x="29317" y="3771"/>
                </a:lnTo>
                <a:lnTo>
                  <a:pt x="14058" y="14058"/>
                </a:lnTo>
                <a:lnTo>
                  <a:pt x="3771" y="29317"/>
                </a:lnTo>
                <a:lnTo>
                  <a:pt x="0" y="48005"/>
                </a:lnTo>
                <a:lnTo>
                  <a:pt x="0" y="720089"/>
                </a:lnTo>
                <a:lnTo>
                  <a:pt x="3771" y="738778"/>
                </a:lnTo>
                <a:lnTo>
                  <a:pt x="14058" y="754037"/>
                </a:lnTo>
                <a:lnTo>
                  <a:pt x="29317" y="764324"/>
                </a:lnTo>
                <a:lnTo>
                  <a:pt x="48005" y="768095"/>
                </a:lnTo>
                <a:lnTo>
                  <a:pt x="66694" y="764324"/>
                </a:lnTo>
                <a:lnTo>
                  <a:pt x="81953" y="754037"/>
                </a:lnTo>
                <a:lnTo>
                  <a:pt x="92240" y="738778"/>
                </a:lnTo>
                <a:lnTo>
                  <a:pt x="96011" y="720089"/>
                </a:lnTo>
                <a:lnTo>
                  <a:pt x="96011" y="48005"/>
                </a:lnTo>
                <a:lnTo>
                  <a:pt x="92240" y="29317"/>
                </a:lnTo>
                <a:lnTo>
                  <a:pt x="81953" y="14058"/>
                </a:lnTo>
                <a:lnTo>
                  <a:pt x="66694" y="3771"/>
                </a:lnTo>
                <a:lnTo>
                  <a:pt x="48005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6452613" y="3600487"/>
            <a:ext cx="89798" cy="431380"/>
          </a:xfrm>
          <a:custGeom>
            <a:avLst/>
            <a:gdLst/>
            <a:ahLst/>
            <a:cxnLst/>
            <a:rect l="l" t="t" r="r" b="b"/>
            <a:pathLst>
              <a:path w="96520" h="768350">
                <a:moveTo>
                  <a:pt x="48005" y="0"/>
                </a:moveTo>
                <a:lnTo>
                  <a:pt x="29317" y="3771"/>
                </a:lnTo>
                <a:lnTo>
                  <a:pt x="14058" y="14058"/>
                </a:lnTo>
                <a:lnTo>
                  <a:pt x="3771" y="29317"/>
                </a:lnTo>
                <a:lnTo>
                  <a:pt x="0" y="48006"/>
                </a:lnTo>
                <a:lnTo>
                  <a:pt x="0" y="720090"/>
                </a:lnTo>
                <a:lnTo>
                  <a:pt x="3771" y="738778"/>
                </a:lnTo>
                <a:lnTo>
                  <a:pt x="14058" y="754037"/>
                </a:lnTo>
                <a:lnTo>
                  <a:pt x="29317" y="764324"/>
                </a:lnTo>
                <a:lnTo>
                  <a:pt x="48005" y="768096"/>
                </a:lnTo>
                <a:lnTo>
                  <a:pt x="66694" y="764324"/>
                </a:lnTo>
                <a:lnTo>
                  <a:pt x="81953" y="754037"/>
                </a:lnTo>
                <a:lnTo>
                  <a:pt x="92240" y="738778"/>
                </a:lnTo>
                <a:lnTo>
                  <a:pt x="96011" y="720090"/>
                </a:lnTo>
                <a:lnTo>
                  <a:pt x="96011" y="48006"/>
                </a:lnTo>
                <a:lnTo>
                  <a:pt x="92240" y="29317"/>
                </a:lnTo>
                <a:lnTo>
                  <a:pt x="81953" y="14058"/>
                </a:lnTo>
                <a:lnTo>
                  <a:pt x="66694" y="3771"/>
                </a:lnTo>
                <a:lnTo>
                  <a:pt x="48005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6452613" y="4276575"/>
            <a:ext cx="89798" cy="431380"/>
          </a:xfrm>
          <a:custGeom>
            <a:avLst/>
            <a:gdLst/>
            <a:ahLst/>
            <a:cxnLst/>
            <a:rect l="l" t="t" r="r" b="b"/>
            <a:pathLst>
              <a:path w="96520" h="768350">
                <a:moveTo>
                  <a:pt x="48005" y="0"/>
                </a:moveTo>
                <a:lnTo>
                  <a:pt x="29317" y="3771"/>
                </a:lnTo>
                <a:lnTo>
                  <a:pt x="14058" y="14058"/>
                </a:lnTo>
                <a:lnTo>
                  <a:pt x="3771" y="29317"/>
                </a:lnTo>
                <a:lnTo>
                  <a:pt x="0" y="48005"/>
                </a:lnTo>
                <a:lnTo>
                  <a:pt x="0" y="720089"/>
                </a:lnTo>
                <a:lnTo>
                  <a:pt x="3771" y="738778"/>
                </a:lnTo>
                <a:lnTo>
                  <a:pt x="14058" y="754037"/>
                </a:lnTo>
                <a:lnTo>
                  <a:pt x="29317" y="764324"/>
                </a:lnTo>
                <a:lnTo>
                  <a:pt x="48005" y="768095"/>
                </a:lnTo>
                <a:lnTo>
                  <a:pt x="66694" y="764324"/>
                </a:lnTo>
                <a:lnTo>
                  <a:pt x="81953" y="754037"/>
                </a:lnTo>
                <a:lnTo>
                  <a:pt x="92240" y="738778"/>
                </a:lnTo>
                <a:lnTo>
                  <a:pt x="96011" y="720089"/>
                </a:lnTo>
                <a:lnTo>
                  <a:pt x="96011" y="48005"/>
                </a:lnTo>
                <a:lnTo>
                  <a:pt x="92240" y="29317"/>
                </a:lnTo>
                <a:lnTo>
                  <a:pt x="81953" y="14058"/>
                </a:lnTo>
                <a:lnTo>
                  <a:pt x="66694" y="3771"/>
                </a:lnTo>
                <a:lnTo>
                  <a:pt x="48005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4562037" y="2496471"/>
            <a:ext cx="1063739" cy="1062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5"/>
          <p:cNvSpPr/>
          <p:nvPr/>
        </p:nvSpPr>
        <p:spPr>
          <a:xfrm>
            <a:off x="4609281" y="2520855"/>
            <a:ext cx="969263" cy="9677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en-US" sz="1000">
                <a:solidFill>
                  <a:srgbClr val="FFFF00"/>
                </a:solidFill>
                <a:latin typeface="Abadi" panose="020B0604020104020204" pitchFamily="34" charset="0"/>
                <a:ea typeface="微软雅黑" panose="020B0503020204020204" charset="-122"/>
              </a:rPr>
              <a:t>getElementsByTagName</a:t>
            </a:r>
            <a:endParaRPr sz="1000">
              <a:solidFill>
                <a:srgbClr val="FFFF00"/>
              </a:solidFill>
              <a:latin typeface="Abadi" panose="020B0604020104020204" pitchFamily="34" charset="0"/>
              <a:ea typeface="微软雅黑" panose="020B0503020204020204" charset="-122"/>
            </a:endParaRPr>
          </a:p>
        </p:txBody>
      </p:sp>
      <p:sp>
        <p:nvSpPr>
          <p:cNvPr id="38" name="object 36"/>
          <p:cNvSpPr/>
          <p:nvPr/>
        </p:nvSpPr>
        <p:spPr>
          <a:xfrm>
            <a:off x="4609281" y="2520855"/>
            <a:ext cx="969644" cy="967740"/>
          </a:xfrm>
          <a:custGeom>
            <a:avLst/>
            <a:gdLst/>
            <a:ahLst/>
            <a:cxnLst/>
            <a:rect l="l" t="t" r="r" b="b"/>
            <a:pathLst>
              <a:path w="969645" h="967739">
                <a:moveTo>
                  <a:pt x="0" y="483870"/>
                </a:moveTo>
                <a:lnTo>
                  <a:pt x="2218" y="437270"/>
                </a:lnTo>
                <a:lnTo>
                  <a:pt x="8738" y="391923"/>
                </a:lnTo>
                <a:lnTo>
                  <a:pt x="19357" y="348033"/>
                </a:lnTo>
                <a:lnTo>
                  <a:pt x="33871" y="305801"/>
                </a:lnTo>
                <a:lnTo>
                  <a:pt x="52078" y="265430"/>
                </a:lnTo>
                <a:lnTo>
                  <a:pt x="73774" y="227125"/>
                </a:lnTo>
                <a:lnTo>
                  <a:pt x="98756" y="191086"/>
                </a:lnTo>
                <a:lnTo>
                  <a:pt x="126821" y="157517"/>
                </a:lnTo>
                <a:lnTo>
                  <a:pt x="157766" y="126621"/>
                </a:lnTo>
                <a:lnTo>
                  <a:pt x="191387" y="98600"/>
                </a:lnTo>
                <a:lnTo>
                  <a:pt x="227483" y="73657"/>
                </a:lnTo>
                <a:lnTo>
                  <a:pt x="265849" y="51996"/>
                </a:lnTo>
                <a:lnTo>
                  <a:pt x="306283" y="33818"/>
                </a:lnTo>
                <a:lnTo>
                  <a:pt x="348581" y="19326"/>
                </a:lnTo>
                <a:lnTo>
                  <a:pt x="392541" y="8724"/>
                </a:lnTo>
                <a:lnTo>
                  <a:pt x="437959" y="2215"/>
                </a:lnTo>
                <a:lnTo>
                  <a:pt x="484631" y="0"/>
                </a:lnTo>
                <a:lnTo>
                  <a:pt x="531304" y="2215"/>
                </a:lnTo>
                <a:lnTo>
                  <a:pt x="576722" y="8724"/>
                </a:lnTo>
                <a:lnTo>
                  <a:pt x="620682" y="19326"/>
                </a:lnTo>
                <a:lnTo>
                  <a:pt x="662980" y="33818"/>
                </a:lnTo>
                <a:lnTo>
                  <a:pt x="703414" y="51996"/>
                </a:lnTo>
                <a:lnTo>
                  <a:pt x="741780" y="73657"/>
                </a:lnTo>
                <a:lnTo>
                  <a:pt x="777876" y="98600"/>
                </a:lnTo>
                <a:lnTo>
                  <a:pt x="811497" y="126621"/>
                </a:lnTo>
                <a:lnTo>
                  <a:pt x="842442" y="157517"/>
                </a:lnTo>
                <a:lnTo>
                  <a:pt x="870507" y="191086"/>
                </a:lnTo>
                <a:lnTo>
                  <a:pt x="895489" y="227125"/>
                </a:lnTo>
                <a:lnTo>
                  <a:pt x="917185" y="265430"/>
                </a:lnTo>
                <a:lnTo>
                  <a:pt x="935392" y="305801"/>
                </a:lnTo>
                <a:lnTo>
                  <a:pt x="949906" y="348033"/>
                </a:lnTo>
                <a:lnTo>
                  <a:pt x="960525" y="391923"/>
                </a:lnTo>
                <a:lnTo>
                  <a:pt x="967045" y="437270"/>
                </a:lnTo>
                <a:lnTo>
                  <a:pt x="969263" y="483870"/>
                </a:lnTo>
                <a:lnTo>
                  <a:pt x="967045" y="530469"/>
                </a:lnTo>
                <a:lnTo>
                  <a:pt x="960525" y="575816"/>
                </a:lnTo>
                <a:lnTo>
                  <a:pt x="949906" y="619706"/>
                </a:lnTo>
                <a:lnTo>
                  <a:pt x="935392" y="661938"/>
                </a:lnTo>
                <a:lnTo>
                  <a:pt x="917185" y="702309"/>
                </a:lnTo>
                <a:lnTo>
                  <a:pt x="895489" y="740614"/>
                </a:lnTo>
                <a:lnTo>
                  <a:pt x="870507" y="776653"/>
                </a:lnTo>
                <a:lnTo>
                  <a:pt x="842442" y="810222"/>
                </a:lnTo>
                <a:lnTo>
                  <a:pt x="811497" y="841118"/>
                </a:lnTo>
                <a:lnTo>
                  <a:pt x="777876" y="869139"/>
                </a:lnTo>
                <a:lnTo>
                  <a:pt x="741780" y="894082"/>
                </a:lnTo>
                <a:lnTo>
                  <a:pt x="703414" y="915743"/>
                </a:lnTo>
                <a:lnTo>
                  <a:pt x="662980" y="933921"/>
                </a:lnTo>
                <a:lnTo>
                  <a:pt x="620682" y="948413"/>
                </a:lnTo>
                <a:lnTo>
                  <a:pt x="576722" y="959015"/>
                </a:lnTo>
                <a:lnTo>
                  <a:pt x="531304" y="965524"/>
                </a:lnTo>
                <a:lnTo>
                  <a:pt x="484631" y="967740"/>
                </a:lnTo>
                <a:lnTo>
                  <a:pt x="437959" y="965524"/>
                </a:lnTo>
                <a:lnTo>
                  <a:pt x="392541" y="959015"/>
                </a:lnTo>
                <a:lnTo>
                  <a:pt x="348581" y="948413"/>
                </a:lnTo>
                <a:lnTo>
                  <a:pt x="306283" y="933921"/>
                </a:lnTo>
                <a:lnTo>
                  <a:pt x="265849" y="915743"/>
                </a:lnTo>
                <a:lnTo>
                  <a:pt x="227483" y="894082"/>
                </a:lnTo>
                <a:lnTo>
                  <a:pt x="191387" y="869139"/>
                </a:lnTo>
                <a:lnTo>
                  <a:pt x="157766" y="841118"/>
                </a:lnTo>
                <a:lnTo>
                  <a:pt x="126821" y="810222"/>
                </a:lnTo>
                <a:lnTo>
                  <a:pt x="98756" y="776653"/>
                </a:lnTo>
                <a:lnTo>
                  <a:pt x="73774" y="740614"/>
                </a:lnTo>
                <a:lnTo>
                  <a:pt x="52078" y="702309"/>
                </a:lnTo>
                <a:lnTo>
                  <a:pt x="33871" y="661938"/>
                </a:lnTo>
                <a:lnTo>
                  <a:pt x="19357" y="619706"/>
                </a:lnTo>
                <a:lnTo>
                  <a:pt x="8738" y="575816"/>
                </a:lnTo>
                <a:lnTo>
                  <a:pt x="2218" y="530469"/>
                </a:lnTo>
                <a:lnTo>
                  <a:pt x="0" y="483870"/>
                </a:lnTo>
                <a:close/>
              </a:path>
            </a:pathLst>
          </a:custGeom>
          <a:ln w="9144">
            <a:solidFill>
              <a:srgbClr val="248D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38"/>
          <p:cNvSpPr/>
          <p:nvPr/>
        </p:nvSpPr>
        <p:spPr>
          <a:xfrm>
            <a:off x="4589163" y="3788887"/>
            <a:ext cx="1063739" cy="1062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39"/>
          <p:cNvSpPr/>
          <p:nvPr/>
        </p:nvSpPr>
        <p:spPr>
          <a:xfrm>
            <a:off x="4636407" y="3813270"/>
            <a:ext cx="969263" cy="967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endParaRPr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object 40"/>
          <p:cNvSpPr/>
          <p:nvPr/>
        </p:nvSpPr>
        <p:spPr>
          <a:xfrm>
            <a:off x="4636407" y="3813270"/>
            <a:ext cx="969644" cy="967740"/>
          </a:xfrm>
          <a:custGeom>
            <a:avLst/>
            <a:gdLst/>
            <a:ahLst/>
            <a:cxnLst/>
            <a:rect l="l" t="t" r="r" b="b"/>
            <a:pathLst>
              <a:path w="969645" h="967739">
                <a:moveTo>
                  <a:pt x="0" y="483870"/>
                </a:moveTo>
                <a:lnTo>
                  <a:pt x="2218" y="437270"/>
                </a:lnTo>
                <a:lnTo>
                  <a:pt x="8738" y="391923"/>
                </a:lnTo>
                <a:lnTo>
                  <a:pt x="19357" y="348033"/>
                </a:lnTo>
                <a:lnTo>
                  <a:pt x="33871" y="305801"/>
                </a:lnTo>
                <a:lnTo>
                  <a:pt x="52078" y="265430"/>
                </a:lnTo>
                <a:lnTo>
                  <a:pt x="73774" y="227125"/>
                </a:lnTo>
                <a:lnTo>
                  <a:pt x="98756" y="191086"/>
                </a:lnTo>
                <a:lnTo>
                  <a:pt x="126821" y="157517"/>
                </a:lnTo>
                <a:lnTo>
                  <a:pt x="157766" y="126621"/>
                </a:lnTo>
                <a:lnTo>
                  <a:pt x="191387" y="98600"/>
                </a:lnTo>
                <a:lnTo>
                  <a:pt x="227483" y="73657"/>
                </a:lnTo>
                <a:lnTo>
                  <a:pt x="265849" y="51996"/>
                </a:lnTo>
                <a:lnTo>
                  <a:pt x="306283" y="33818"/>
                </a:lnTo>
                <a:lnTo>
                  <a:pt x="348581" y="19326"/>
                </a:lnTo>
                <a:lnTo>
                  <a:pt x="392541" y="8724"/>
                </a:lnTo>
                <a:lnTo>
                  <a:pt x="437959" y="2215"/>
                </a:lnTo>
                <a:lnTo>
                  <a:pt x="484631" y="0"/>
                </a:lnTo>
                <a:lnTo>
                  <a:pt x="531304" y="2215"/>
                </a:lnTo>
                <a:lnTo>
                  <a:pt x="576722" y="8724"/>
                </a:lnTo>
                <a:lnTo>
                  <a:pt x="620682" y="19326"/>
                </a:lnTo>
                <a:lnTo>
                  <a:pt x="662980" y="33818"/>
                </a:lnTo>
                <a:lnTo>
                  <a:pt x="703414" y="51996"/>
                </a:lnTo>
                <a:lnTo>
                  <a:pt x="741780" y="73657"/>
                </a:lnTo>
                <a:lnTo>
                  <a:pt x="777876" y="98600"/>
                </a:lnTo>
                <a:lnTo>
                  <a:pt x="811497" y="126621"/>
                </a:lnTo>
                <a:lnTo>
                  <a:pt x="842442" y="157517"/>
                </a:lnTo>
                <a:lnTo>
                  <a:pt x="870507" y="191086"/>
                </a:lnTo>
                <a:lnTo>
                  <a:pt x="895489" y="227125"/>
                </a:lnTo>
                <a:lnTo>
                  <a:pt x="917185" y="265430"/>
                </a:lnTo>
                <a:lnTo>
                  <a:pt x="935392" y="305801"/>
                </a:lnTo>
                <a:lnTo>
                  <a:pt x="949906" y="348033"/>
                </a:lnTo>
                <a:lnTo>
                  <a:pt x="960525" y="391923"/>
                </a:lnTo>
                <a:lnTo>
                  <a:pt x="967045" y="437270"/>
                </a:lnTo>
                <a:lnTo>
                  <a:pt x="969263" y="483870"/>
                </a:lnTo>
                <a:lnTo>
                  <a:pt x="967045" y="530469"/>
                </a:lnTo>
                <a:lnTo>
                  <a:pt x="960525" y="575816"/>
                </a:lnTo>
                <a:lnTo>
                  <a:pt x="949906" y="619706"/>
                </a:lnTo>
                <a:lnTo>
                  <a:pt x="935392" y="661938"/>
                </a:lnTo>
                <a:lnTo>
                  <a:pt x="917185" y="702309"/>
                </a:lnTo>
                <a:lnTo>
                  <a:pt x="895489" y="740614"/>
                </a:lnTo>
                <a:lnTo>
                  <a:pt x="870507" y="776653"/>
                </a:lnTo>
                <a:lnTo>
                  <a:pt x="842442" y="810222"/>
                </a:lnTo>
                <a:lnTo>
                  <a:pt x="811497" y="841118"/>
                </a:lnTo>
                <a:lnTo>
                  <a:pt x="777876" y="869139"/>
                </a:lnTo>
                <a:lnTo>
                  <a:pt x="741780" y="894082"/>
                </a:lnTo>
                <a:lnTo>
                  <a:pt x="703414" y="915743"/>
                </a:lnTo>
                <a:lnTo>
                  <a:pt x="662980" y="933921"/>
                </a:lnTo>
                <a:lnTo>
                  <a:pt x="620682" y="948413"/>
                </a:lnTo>
                <a:lnTo>
                  <a:pt x="576722" y="959015"/>
                </a:lnTo>
                <a:lnTo>
                  <a:pt x="531304" y="965524"/>
                </a:lnTo>
                <a:lnTo>
                  <a:pt x="484631" y="967740"/>
                </a:lnTo>
                <a:lnTo>
                  <a:pt x="437959" y="965524"/>
                </a:lnTo>
                <a:lnTo>
                  <a:pt x="392541" y="959015"/>
                </a:lnTo>
                <a:lnTo>
                  <a:pt x="348581" y="948413"/>
                </a:lnTo>
                <a:lnTo>
                  <a:pt x="306283" y="933921"/>
                </a:lnTo>
                <a:lnTo>
                  <a:pt x="265849" y="915743"/>
                </a:lnTo>
                <a:lnTo>
                  <a:pt x="227483" y="894082"/>
                </a:lnTo>
                <a:lnTo>
                  <a:pt x="191387" y="869139"/>
                </a:lnTo>
                <a:lnTo>
                  <a:pt x="157766" y="841118"/>
                </a:lnTo>
                <a:lnTo>
                  <a:pt x="126821" y="810222"/>
                </a:lnTo>
                <a:lnTo>
                  <a:pt x="98756" y="776653"/>
                </a:lnTo>
                <a:lnTo>
                  <a:pt x="73774" y="740614"/>
                </a:lnTo>
                <a:lnTo>
                  <a:pt x="52078" y="702309"/>
                </a:lnTo>
                <a:lnTo>
                  <a:pt x="33871" y="661938"/>
                </a:lnTo>
                <a:lnTo>
                  <a:pt x="19357" y="619706"/>
                </a:lnTo>
                <a:lnTo>
                  <a:pt x="8738" y="575816"/>
                </a:lnTo>
                <a:lnTo>
                  <a:pt x="2218" y="530469"/>
                </a:lnTo>
                <a:lnTo>
                  <a:pt x="0" y="483870"/>
                </a:lnTo>
                <a:close/>
              </a:path>
            </a:pathLst>
          </a:custGeom>
          <a:ln w="9144">
            <a:solidFill>
              <a:srgbClr val="248D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2"/>
          <p:cNvSpPr/>
          <p:nvPr/>
        </p:nvSpPr>
        <p:spPr>
          <a:xfrm>
            <a:off x="3616233" y="4884133"/>
            <a:ext cx="1063739" cy="1062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3"/>
          <p:cNvSpPr/>
          <p:nvPr/>
        </p:nvSpPr>
        <p:spPr>
          <a:xfrm>
            <a:off x="3663477" y="4908518"/>
            <a:ext cx="969263" cy="9677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endParaRPr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object 44"/>
          <p:cNvSpPr/>
          <p:nvPr/>
        </p:nvSpPr>
        <p:spPr>
          <a:xfrm>
            <a:off x="3663477" y="4908518"/>
            <a:ext cx="969644" cy="967740"/>
          </a:xfrm>
          <a:custGeom>
            <a:avLst/>
            <a:gdLst/>
            <a:ahLst/>
            <a:cxnLst/>
            <a:rect l="l" t="t" r="r" b="b"/>
            <a:pathLst>
              <a:path w="969645" h="967739">
                <a:moveTo>
                  <a:pt x="0" y="483870"/>
                </a:moveTo>
                <a:lnTo>
                  <a:pt x="2218" y="437270"/>
                </a:lnTo>
                <a:lnTo>
                  <a:pt x="8738" y="391923"/>
                </a:lnTo>
                <a:lnTo>
                  <a:pt x="19357" y="348033"/>
                </a:lnTo>
                <a:lnTo>
                  <a:pt x="33871" y="305801"/>
                </a:lnTo>
                <a:lnTo>
                  <a:pt x="52078" y="265430"/>
                </a:lnTo>
                <a:lnTo>
                  <a:pt x="73774" y="227125"/>
                </a:lnTo>
                <a:lnTo>
                  <a:pt x="98756" y="191086"/>
                </a:lnTo>
                <a:lnTo>
                  <a:pt x="126821" y="157517"/>
                </a:lnTo>
                <a:lnTo>
                  <a:pt x="157766" y="126621"/>
                </a:lnTo>
                <a:lnTo>
                  <a:pt x="191387" y="98600"/>
                </a:lnTo>
                <a:lnTo>
                  <a:pt x="227483" y="73657"/>
                </a:lnTo>
                <a:lnTo>
                  <a:pt x="265849" y="51996"/>
                </a:lnTo>
                <a:lnTo>
                  <a:pt x="306283" y="33818"/>
                </a:lnTo>
                <a:lnTo>
                  <a:pt x="348581" y="19326"/>
                </a:lnTo>
                <a:lnTo>
                  <a:pt x="392541" y="8724"/>
                </a:lnTo>
                <a:lnTo>
                  <a:pt x="437959" y="2215"/>
                </a:lnTo>
                <a:lnTo>
                  <a:pt x="484631" y="0"/>
                </a:lnTo>
                <a:lnTo>
                  <a:pt x="531304" y="2215"/>
                </a:lnTo>
                <a:lnTo>
                  <a:pt x="576722" y="8724"/>
                </a:lnTo>
                <a:lnTo>
                  <a:pt x="620682" y="19326"/>
                </a:lnTo>
                <a:lnTo>
                  <a:pt x="662980" y="33818"/>
                </a:lnTo>
                <a:lnTo>
                  <a:pt x="703414" y="51996"/>
                </a:lnTo>
                <a:lnTo>
                  <a:pt x="741780" y="73657"/>
                </a:lnTo>
                <a:lnTo>
                  <a:pt x="777876" y="98600"/>
                </a:lnTo>
                <a:lnTo>
                  <a:pt x="811497" y="126621"/>
                </a:lnTo>
                <a:lnTo>
                  <a:pt x="842442" y="157517"/>
                </a:lnTo>
                <a:lnTo>
                  <a:pt x="870507" y="191086"/>
                </a:lnTo>
                <a:lnTo>
                  <a:pt x="895489" y="227125"/>
                </a:lnTo>
                <a:lnTo>
                  <a:pt x="917185" y="265430"/>
                </a:lnTo>
                <a:lnTo>
                  <a:pt x="935392" y="305801"/>
                </a:lnTo>
                <a:lnTo>
                  <a:pt x="949906" y="348033"/>
                </a:lnTo>
                <a:lnTo>
                  <a:pt x="960525" y="391923"/>
                </a:lnTo>
                <a:lnTo>
                  <a:pt x="967045" y="437270"/>
                </a:lnTo>
                <a:lnTo>
                  <a:pt x="969263" y="483870"/>
                </a:lnTo>
                <a:lnTo>
                  <a:pt x="967045" y="530469"/>
                </a:lnTo>
                <a:lnTo>
                  <a:pt x="960525" y="575816"/>
                </a:lnTo>
                <a:lnTo>
                  <a:pt x="949906" y="619706"/>
                </a:lnTo>
                <a:lnTo>
                  <a:pt x="935392" y="661938"/>
                </a:lnTo>
                <a:lnTo>
                  <a:pt x="917185" y="702309"/>
                </a:lnTo>
                <a:lnTo>
                  <a:pt x="895489" y="740614"/>
                </a:lnTo>
                <a:lnTo>
                  <a:pt x="870507" y="776653"/>
                </a:lnTo>
                <a:lnTo>
                  <a:pt x="842442" y="810222"/>
                </a:lnTo>
                <a:lnTo>
                  <a:pt x="811497" y="841118"/>
                </a:lnTo>
                <a:lnTo>
                  <a:pt x="777876" y="869139"/>
                </a:lnTo>
                <a:lnTo>
                  <a:pt x="741780" y="894082"/>
                </a:lnTo>
                <a:lnTo>
                  <a:pt x="703414" y="915743"/>
                </a:lnTo>
                <a:lnTo>
                  <a:pt x="662980" y="933921"/>
                </a:lnTo>
                <a:lnTo>
                  <a:pt x="620682" y="948413"/>
                </a:lnTo>
                <a:lnTo>
                  <a:pt x="576722" y="959015"/>
                </a:lnTo>
                <a:lnTo>
                  <a:pt x="531304" y="965524"/>
                </a:lnTo>
                <a:lnTo>
                  <a:pt x="484631" y="967740"/>
                </a:lnTo>
                <a:lnTo>
                  <a:pt x="437959" y="965524"/>
                </a:lnTo>
                <a:lnTo>
                  <a:pt x="392541" y="959015"/>
                </a:lnTo>
                <a:lnTo>
                  <a:pt x="348581" y="948413"/>
                </a:lnTo>
                <a:lnTo>
                  <a:pt x="306283" y="933921"/>
                </a:lnTo>
                <a:lnTo>
                  <a:pt x="265849" y="915743"/>
                </a:lnTo>
                <a:lnTo>
                  <a:pt x="227483" y="894082"/>
                </a:lnTo>
                <a:lnTo>
                  <a:pt x="191387" y="869139"/>
                </a:lnTo>
                <a:lnTo>
                  <a:pt x="157766" y="841118"/>
                </a:lnTo>
                <a:lnTo>
                  <a:pt x="126821" y="810222"/>
                </a:lnTo>
                <a:lnTo>
                  <a:pt x="98756" y="776653"/>
                </a:lnTo>
                <a:lnTo>
                  <a:pt x="73774" y="740614"/>
                </a:lnTo>
                <a:lnTo>
                  <a:pt x="52078" y="702309"/>
                </a:lnTo>
                <a:lnTo>
                  <a:pt x="33871" y="661938"/>
                </a:lnTo>
                <a:lnTo>
                  <a:pt x="19357" y="619706"/>
                </a:lnTo>
                <a:lnTo>
                  <a:pt x="8738" y="575816"/>
                </a:lnTo>
                <a:lnTo>
                  <a:pt x="2218" y="530469"/>
                </a:lnTo>
                <a:lnTo>
                  <a:pt x="0" y="483870"/>
                </a:lnTo>
                <a:close/>
              </a:path>
            </a:pathLst>
          </a:custGeom>
          <a:ln w="9144">
            <a:solidFill>
              <a:srgbClr val="248D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30"/>
          <p:cNvSpPr/>
          <p:nvPr/>
        </p:nvSpPr>
        <p:spPr>
          <a:xfrm>
            <a:off x="6452613" y="2248311"/>
            <a:ext cx="89798" cy="431380"/>
          </a:xfrm>
          <a:custGeom>
            <a:avLst/>
            <a:gdLst/>
            <a:ahLst/>
            <a:cxnLst/>
            <a:rect l="l" t="t" r="r" b="b"/>
            <a:pathLst>
              <a:path w="96520" h="768350">
                <a:moveTo>
                  <a:pt x="48005" y="0"/>
                </a:moveTo>
                <a:lnTo>
                  <a:pt x="29317" y="3771"/>
                </a:lnTo>
                <a:lnTo>
                  <a:pt x="14058" y="14058"/>
                </a:lnTo>
                <a:lnTo>
                  <a:pt x="3771" y="29317"/>
                </a:lnTo>
                <a:lnTo>
                  <a:pt x="0" y="48006"/>
                </a:lnTo>
                <a:lnTo>
                  <a:pt x="0" y="720090"/>
                </a:lnTo>
                <a:lnTo>
                  <a:pt x="3771" y="738778"/>
                </a:lnTo>
                <a:lnTo>
                  <a:pt x="14058" y="754037"/>
                </a:lnTo>
                <a:lnTo>
                  <a:pt x="29317" y="764324"/>
                </a:lnTo>
                <a:lnTo>
                  <a:pt x="48005" y="768096"/>
                </a:lnTo>
                <a:lnTo>
                  <a:pt x="66694" y="764324"/>
                </a:lnTo>
                <a:lnTo>
                  <a:pt x="81953" y="754037"/>
                </a:lnTo>
                <a:lnTo>
                  <a:pt x="92240" y="738778"/>
                </a:lnTo>
                <a:lnTo>
                  <a:pt x="96011" y="720090"/>
                </a:lnTo>
                <a:lnTo>
                  <a:pt x="96011" y="48006"/>
                </a:lnTo>
                <a:lnTo>
                  <a:pt x="92240" y="29317"/>
                </a:lnTo>
                <a:lnTo>
                  <a:pt x="81953" y="14058"/>
                </a:lnTo>
                <a:lnTo>
                  <a:pt x="66694" y="3771"/>
                </a:lnTo>
                <a:lnTo>
                  <a:pt x="48005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31"/>
          <p:cNvSpPr/>
          <p:nvPr/>
        </p:nvSpPr>
        <p:spPr>
          <a:xfrm>
            <a:off x="6452613" y="2924399"/>
            <a:ext cx="89798" cy="431380"/>
          </a:xfrm>
          <a:custGeom>
            <a:avLst/>
            <a:gdLst/>
            <a:ahLst/>
            <a:cxnLst/>
            <a:rect l="l" t="t" r="r" b="b"/>
            <a:pathLst>
              <a:path w="96520" h="768350">
                <a:moveTo>
                  <a:pt x="48005" y="0"/>
                </a:moveTo>
                <a:lnTo>
                  <a:pt x="29317" y="3771"/>
                </a:lnTo>
                <a:lnTo>
                  <a:pt x="14058" y="14058"/>
                </a:lnTo>
                <a:lnTo>
                  <a:pt x="3771" y="29317"/>
                </a:lnTo>
                <a:lnTo>
                  <a:pt x="0" y="48005"/>
                </a:lnTo>
                <a:lnTo>
                  <a:pt x="0" y="720089"/>
                </a:lnTo>
                <a:lnTo>
                  <a:pt x="3771" y="738778"/>
                </a:lnTo>
                <a:lnTo>
                  <a:pt x="14058" y="754037"/>
                </a:lnTo>
                <a:lnTo>
                  <a:pt x="29317" y="764324"/>
                </a:lnTo>
                <a:lnTo>
                  <a:pt x="48005" y="768095"/>
                </a:lnTo>
                <a:lnTo>
                  <a:pt x="66694" y="764324"/>
                </a:lnTo>
                <a:lnTo>
                  <a:pt x="81953" y="754037"/>
                </a:lnTo>
                <a:lnTo>
                  <a:pt x="92240" y="738778"/>
                </a:lnTo>
                <a:lnTo>
                  <a:pt x="96011" y="720089"/>
                </a:lnTo>
                <a:lnTo>
                  <a:pt x="96011" y="48005"/>
                </a:lnTo>
                <a:lnTo>
                  <a:pt x="92240" y="29317"/>
                </a:lnTo>
                <a:lnTo>
                  <a:pt x="81953" y="14058"/>
                </a:lnTo>
                <a:lnTo>
                  <a:pt x="66694" y="3771"/>
                </a:lnTo>
                <a:lnTo>
                  <a:pt x="48005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32"/>
          <p:cNvSpPr/>
          <p:nvPr/>
        </p:nvSpPr>
        <p:spPr>
          <a:xfrm>
            <a:off x="6452613" y="4952663"/>
            <a:ext cx="89798" cy="431380"/>
          </a:xfrm>
          <a:custGeom>
            <a:avLst/>
            <a:gdLst/>
            <a:ahLst/>
            <a:cxnLst/>
            <a:rect l="l" t="t" r="r" b="b"/>
            <a:pathLst>
              <a:path w="96520" h="768350">
                <a:moveTo>
                  <a:pt x="48005" y="0"/>
                </a:moveTo>
                <a:lnTo>
                  <a:pt x="29317" y="3771"/>
                </a:lnTo>
                <a:lnTo>
                  <a:pt x="14058" y="14058"/>
                </a:lnTo>
                <a:lnTo>
                  <a:pt x="3771" y="29317"/>
                </a:lnTo>
                <a:lnTo>
                  <a:pt x="0" y="48006"/>
                </a:lnTo>
                <a:lnTo>
                  <a:pt x="0" y="720090"/>
                </a:lnTo>
                <a:lnTo>
                  <a:pt x="3771" y="738778"/>
                </a:lnTo>
                <a:lnTo>
                  <a:pt x="14058" y="754037"/>
                </a:lnTo>
                <a:lnTo>
                  <a:pt x="29317" y="764324"/>
                </a:lnTo>
                <a:lnTo>
                  <a:pt x="48005" y="768096"/>
                </a:lnTo>
                <a:lnTo>
                  <a:pt x="66694" y="764324"/>
                </a:lnTo>
                <a:lnTo>
                  <a:pt x="81953" y="754037"/>
                </a:lnTo>
                <a:lnTo>
                  <a:pt x="92240" y="738778"/>
                </a:lnTo>
                <a:lnTo>
                  <a:pt x="96011" y="720090"/>
                </a:lnTo>
                <a:lnTo>
                  <a:pt x="96011" y="48006"/>
                </a:lnTo>
                <a:lnTo>
                  <a:pt x="92240" y="29317"/>
                </a:lnTo>
                <a:lnTo>
                  <a:pt x="81953" y="14058"/>
                </a:lnTo>
                <a:lnTo>
                  <a:pt x="66694" y="3771"/>
                </a:lnTo>
                <a:lnTo>
                  <a:pt x="48005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33"/>
          <p:cNvSpPr/>
          <p:nvPr/>
        </p:nvSpPr>
        <p:spPr>
          <a:xfrm>
            <a:off x="6452613" y="5628749"/>
            <a:ext cx="89798" cy="431380"/>
          </a:xfrm>
          <a:custGeom>
            <a:avLst/>
            <a:gdLst/>
            <a:ahLst/>
            <a:cxnLst/>
            <a:rect l="l" t="t" r="r" b="b"/>
            <a:pathLst>
              <a:path w="96520" h="768350">
                <a:moveTo>
                  <a:pt x="48005" y="0"/>
                </a:moveTo>
                <a:lnTo>
                  <a:pt x="29317" y="3771"/>
                </a:lnTo>
                <a:lnTo>
                  <a:pt x="14058" y="14058"/>
                </a:lnTo>
                <a:lnTo>
                  <a:pt x="3771" y="29317"/>
                </a:lnTo>
                <a:lnTo>
                  <a:pt x="0" y="48005"/>
                </a:lnTo>
                <a:lnTo>
                  <a:pt x="0" y="720089"/>
                </a:lnTo>
                <a:lnTo>
                  <a:pt x="3771" y="738778"/>
                </a:lnTo>
                <a:lnTo>
                  <a:pt x="14058" y="754037"/>
                </a:lnTo>
                <a:lnTo>
                  <a:pt x="29317" y="764324"/>
                </a:lnTo>
                <a:lnTo>
                  <a:pt x="48005" y="768095"/>
                </a:lnTo>
                <a:lnTo>
                  <a:pt x="66694" y="764324"/>
                </a:lnTo>
                <a:lnTo>
                  <a:pt x="81953" y="754037"/>
                </a:lnTo>
                <a:lnTo>
                  <a:pt x="92240" y="738778"/>
                </a:lnTo>
                <a:lnTo>
                  <a:pt x="96011" y="720089"/>
                </a:lnTo>
                <a:lnTo>
                  <a:pt x="96011" y="48005"/>
                </a:lnTo>
                <a:lnTo>
                  <a:pt x="92240" y="29317"/>
                </a:lnTo>
                <a:lnTo>
                  <a:pt x="81953" y="14058"/>
                </a:lnTo>
                <a:lnTo>
                  <a:pt x="66694" y="3771"/>
                </a:lnTo>
                <a:lnTo>
                  <a:pt x="48005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26"/>
          <p:cNvSpPr/>
          <p:nvPr/>
        </p:nvSpPr>
        <p:spPr>
          <a:xfrm>
            <a:off x="2102326" y="1353629"/>
            <a:ext cx="1065275" cy="1062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27"/>
          <p:cNvSpPr/>
          <p:nvPr/>
        </p:nvSpPr>
        <p:spPr>
          <a:xfrm>
            <a:off x="2149570" y="1378012"/>
            <a:ext cx="970787" cy="9677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en-US" sz="1000">
                <a:solidFill>
                  <a:srgbClr val="FFFF00"/>
                </a:solidFill>
                <a:latin typeface="Abadi" panose="020B0604020104020204" pitchFamily="34" charset="0"/>
                <a:ea typeface="微软雅黑" panose="020B0503020204020204" charset="-122"/>
              </a:rPr>
              <a:t>getElementById</a:t>
            </a:r>
            <a:endParaRPr sz="1000">
              <a:solidFill>
                <a:srgbClr val="FFFF00"/>
              </a:solidFill>
              <a:latin typeface="Abadi" panose="020B0604020104020204" pitchFamily="34" charset="0"/>
              <a:ea typeface="微软雅黑" panose="020B0503020204020204" charset="-122"/>
            </a:endParaRPr>
          </a:p>
        </p:txBody>
      </p:sp>
      <p:sp>
        <p:nvSpPr>
          <p:cNvPr id="73" name="object 28"/>
          <p:cNvSpPr/>
          <p:nvPr/>
        </p:nvSpPr>
        <p:spPr>
          <a:xfrm>
            <a:off x="2149570" y="1378012"/>
            <a:ext cx="970915" cy="967740"/>
          </a:xfrm>
          <a:custGeom>
            <a:avLst/>
            <a:gdLst/>
            <a:ahLst/>
            <a:cxnLst/>
            <a:rect l="l" t="t" r="r" b="b"/>
            <a:pathLst>
              <a:path w="970914" h="967739">
                <a:moveTo>
                  <a:pt x="0" y="483870"/>
                </a:moveTo>
                <a:lnTo>
                  <a:pt x="2222" y="437270"/>
                </a:lnTo>
                <a:lnTo>
                  <a:pt x="8752" y="391923"/>
                </a:lnTo>
                <a:lnTo>
                  <a:pt x="19388" y="348033"/>
                </a:lnTo>
                <a:lnTo>
                  <a:pt x="33925" y="305801"/>
                </a:lnTo>
                <a:lnTo>
                  <a:pt x="52160" y="265430"/>
                </a:lnTo>
                <a:lnTo>
                  <a:pt x="73890" y="227125"/>
                </a:lnTo>
                <a:lnTo>
                  <a:pt x="98911" y="191086"/>
                </a:lnTo>
                <a:lnTo>
                  <a:pt x="127021" y="157517"/>
                </a:lnTo>
                <a:lnTo>
                  <a:pt x="158014" y="126621"/>
                </a:lnTo>
                <a:lnTo>
                  <a:pt x="191689" y="98600"/>
                </a:lnTo>
                <a:lnTo>
                  <a:pt x="227841" y="73657"/>
                </a:lnTo>
                <a:lnTo>
                  <a:pt x="266268" y="51996"/>
                </a:lnTo>
                <a:lnTo>
                  <a:pt x="306765" y="33818"/>
                </a:lnTo>
                <a:lnTo>
                  <a:pt x="349130" y="19326"/>
                </a:lnTo>
                <a:lnTo>
                  <a:pt x="393158" y="8724"/>
                </a:lnTo>
                <a:lnTo>
                  <a:pt x="438647" y="2215"/>
                </a:lnTo>
                <a:lnTo>
                  <a:pt x="485394" y="0"/>
                </a:lnTo>
                <a:lnTo>
                  <a:pt x="532140" y="2215"/>
                </a:lnTo>
                <a:lnTo>
                  <a:pt x="577629" y="8724"/>
                </a:lnTo>
                <a:lnTo>
                  <a:pt x="621657" y="19326"/>
                </a:lnTo>
                <a:lnTo>
                  <a:pt x="664022" y="33818"/>
                </a:lnTo>
                <a:lnTo>
                  <a:pt x="704519" y="51996"/>
                </a:lnTo>
                <a:lnTo>
                  <a:pt x="742946" y="73657"/>
                </a:lnTo>
                <a:lnTo>
                  <a:pt x="779098" y="98600"/>
                </a:lnTo>
                <a:lnTo>
                  <a:pt x="812773" y="126621"/>
                </a:lnTo>
                <a:lnTo>
                  <a:pt x="843766" y="157517"/>
                </a:lnTo>
                <a:lnTo>
                  <a:pt x="871876" y="191086"/>
                </a:lnTo>
                <a:lnTo>
                  <a:pt x="896897" y="227125"/>
                </a:lnTo>
                <a:lnTo>
                  <a:pt x="918627" y="265430"/>
                </a:lnTo>
                <a:lnTo>
                  <a:pt x="936862" y="305801"/>
                </a:lnTo>
                <a:lnTo>
                  <a:pt x="951399" y="348033"/>
                </a:lnTo>
                <a:lnTo>
                  <a:pt x="962035" y="391923"/>
                </a:lnTo>
                <a:lnTo>
                  <a:pt x="968565" y="437270"/>
                </a:lnTo>
                <a:lnTo>
                  <a:pt x="970788" y="483870"/>
                </a:lnTo>
                <a:lnTo>
                  <a:pt x="968565" y="530469"/>
                </a:lnTo>
                <a:lnTo>
                  <a:pt x="962035" y="575816"/>
                </a:lnTo>
                <a:lnTo>
                  <a:pt x="951399" y="619706"/>
                </a:lnTo>
                <a:lnTo>
                  <a:pt x="936862" y="661938"/>
                </a:lnTo>
                <a:lnTo>
                  <a:pt x="918627" y="702309"/>
                </a:lnTo>
                <a:lnTo>
                  <a:pt x="896897" y="740614"/>
                </a:lnTo>
                <a:lnTo>
                  <a:pt x="871876" y="776653"/>
                </a:lnTo>
                <a:lnTo>
                  <a:pt x="843766" y="810222"/>
                </a:lnTo>
                <a:lnTo>
                  <a:pt x="812773" y="841118"/>
                </a:lnTo>
                <a:lnTo>
                  <a:pt x="779098" y="869139"/>
                </a:lnTo>
                <a:lnTo>
                  <a:pt x="742946" y="894082"/>
                </a:lnTo>
                <a:lnTo>
                  <a:pt x="704519" y="915743"/>
                </a:lnTo>
                <a:lnTo>
                  <a:pt x="664022" y="933921"/>
                </a:lnTo>
                <a:lnTo>
                  <a:pt x="621657" y="948413"/>
                </a:lnTo>
                <a:lnTo>
                  <a:pt x="577629" y="959015"/>
                </a:lnTo>
                <a:lnTo>
                  <a:pt x="532140" y="965524"/>
                </a:lnTo>
                <a:lnTo>
                  <a:pt x="485394" y="967740"/>
                </a:lnTo>
                <a:lnTo>
                  <a:pt x="438647" y="965524"/>
                </a:lnTo>
                <a:lnTo>
                  <a:pt x="393158" y="959015"/>
                </a:lnTo>
                <a:lnTo>
                  <a:pt x="349130" y="948413"/>
                </a:lnTo>
                <a:lnTo>
                  <a:pt x="306765" y="933921"/>
                </a:lnTo>
                <a:lnTo>
                  <a:pt x="266268" y="915743"/>
                </a:lnTo>
                <a:lnTo>
                  <a:pt x="227841" y="894082"/>
                </a:lnTo>
                <a:lnTo>
                  <a:pt x="191689" y="869139"/>
                </a:lnTo>
                <a:lnTo>
                  <a:pt x="158014" y="841118"/>
                </a:lnTo>
                <a:lnTo>
                  <a:pt x="127021" y="810222"/>
                </a:lnTo>
                <a:lnTo>
                  <a:pt x="98911" y="776653"/>
                </a:lnTo>
                <a:lnTo>
                  <a:pt x="73890" y="740614"/>
                </a:lnTo>
                <a:lnTo>
                  <a:pt x="52160" y="702309"/>
                </a:lnTo>
                <a:lnTo>
                  <a:pt x="33925" y="661938"/>
                </a:lnTo>
                <a:lnTo>
                  <a:pt x="19388" y="619706"/>
                </a:lnTo>
                <a:lnTo>
                  <a:pt x="8752" y="575816"/>
                </a:lnTo>
                <a:lnTo>
                  <a:pt x="2222" y="530469"/>
                </a:lnTo>
                <a:lnTo>
                  <a:pt x="0" y="483870"/>
                </a:lnTo>
                <a:close/>
              </a:path>
            </a:pathLst>
          </a:custGeom>
          <a:ln w="9144">
            <a:solidFill>
              <a:srgbClr val="248D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34"/>
          <p:cNvSpPr/>
          <p:nvPr/>
        </p:nvSpPr>
        <p:spPr>
          <a:xfrm>
            <a:off x="1086089" y="2470968"/>
            <a:ext cx="1063739" cy="1062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35"/>
          <p:cNvSpPr/>
          <p:nvPr/>
        </p:nvSpPr>
        <p:spPr>
          <a:xfrm>
            <a:off x="1133333" y="2495352"/>
            <a:ext cx="969263" cy="9677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endParaRPr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object 36"/>
          <p:cNvSpPr/>
          <p:nvPr/>
        </p:nvSpPr>
        <p:spPr>
          <a:xfrm>
            <a:off x="1133333" y="2495352"/>
            <a:ext cx="969644" cy="967740"/>
          </a:xfrm>
          <a:custGeom>
            <a:avLst/>
            <a:gdLst/>
            <a:ahLst/>
            <a:cxnLst/>
            <a:rect l="l" t="t" r="r" b="b"/>
            <a:pathLst>
              <a:path w="969645" h="967739">
                <a:moveTo>
                  <a:pt x="0" y="483870"/>
                </a:moveTo>
                <a:lnTo>
                  <a:pt x="2218" y="437270"/>
                </a:lnTo>
                <a:lnTo>
                  <a:pt x="8738" y="391923"/>
                </a:lnTo>
                <a:lnTo>
                  <a:pt x="19357" y="348033"/>
                </a:lnTo>
                <a:lnTo>
                  <a:pt x="33871" y="305801"/>
                </a:lnTo>
                <a:lnTo>
                  <a:pt x="52078" y="265430"/>
                </a:lnTo>
                <a:lnTo>
                  <a:pt x="73774" y="227125"/>
                </a:lnTo>
                <a:lnTo>
                  <a:pt x="98756" y="191086"/>
                </a:lnTo>
                <a:lnTo>
                  <a:pt x="126821" y="157517"/>
                </a:lnTo>
                <a:lnTo>
                  <a:pt x="157766" y="126621"/>
                </a:lnTo>
                <a:lnTo>
                  <a:pt x="191387" y="98600"/>
                </a:lnTo>
                <a:lnTo>
                  <a:pt x="227483" y="73657"/>
                </a:lnTo>
                <a:lnTo>
                  <a:pt x="265849" y="51996"/>
                </a:lnTo>
                <a:lnTo>
                  <a:pt x="306283" y="33818"/>
                </a:lnTo>
                <a:lnTo>
                  <a:pt x="348581" y="19326"/>
                </a:lnTo>
                <a:lnTo>
                  <a:pt x="392541" y="8724"/>
                </a:lnTo>
                <a:lnTo>
                  <a:pt x="437959" y="2215"/>
                </a:lnTo>
                <a:lnTo>
                  <a:pt x="484631" y="0"/>
                </a:lnTo>
                <a:lnTo>
                  <a:pt x="531304" y="2215"/>
                </a:lnTo>
                <a:lnTo>
                  <a:pt x="576722" y="8724"/>
                </a:lnTo>
                <a:lnTo>
                  <a:pt x="620682" y="19326"/>
                </a:lnTo>
                <a:lnTo>
                  <a:pt x="662980" y="33818"/>
                </a:lnTo>
                <a:lnTo>
                  <a:pt x="703414" y="51996"/>
                </a:lnTo>
                <a:lnTo>
                  <a:pt x="741780" y="73657"/>
                </a:lnTo>
                <a:lnTo>
                  <a:pt x="777876" y="98600"/>
                </a:lnTo>
                <a:lnTo>
                  <a:pt x="811497" y="126621"/>
                </a:lnTo>
                <a:lnTo>
                  <a:pt x="842442" y="157517"/>
                </a:lnTo>
                <a:lnTo>
                  <a:pt x="870507" y="191086"/>
                </a:lnTo>
                <a:lnTo>
                  <a:pt x="895489" y="227125"/>
                </a:lnTo>
                <a:lnTo>
                  <a:pt x="917185" y="265430"/>
                </a:lnTo>
                <a:lnTo>
                  <a:pt x="935392" y="305801"/>
                </a:lnTo>
                <a:lnTo>
                  <a:pt x="949906" y="348033"/>
                </a:lnTo>
                <a:lnTo>
                  <a:pt x="960525" y="391923"/>
                </a:lnTo>
                <a:lnTo>
                  <a:pt x="967045" y="437270"/>
                </a:lnTo>
                <a:lnTo>
                  <a:pt x="969263" y="483870"/>
                </a:lnTo>
                <a:lnTo>
                  <a:pt x="967045" y="530469"/>
                </a:lnTo>
                <a:lnTo>
                  <a:pt x="960525" y="575816"/>
                </a:lnTo>
                <a:lnTo>
                  <a:pt x="949906" y="619706"/>
                </a:lnTo>
                <a:lnTo>
                  <a:pt x="935392" y="661938"/>
                </a:lnTo>
                <a:lnTo>
                  <a:pt x="917185" y="702309"/>
                </a:lnTo>
                <a:lnTo>
                  <a:pt x="895489" y="740614"/>
                </a:lnTo>
                <a:lnTo>
                  <a:pt x="870507" y="776653"/>
                </a:lnTo>
                <a:lnTo>
                  <a:pt x="842442" y="810222"/>
                </a:lnTo>
                <a:lnTo>
                  <a:pt x="811497" y="841118"/>
                </a:lnTo>
                <a:lnTo>
                  <a:pt x="777876" y="869139"/>
                </a:lnTo>
                <a:lnTo>
                  <a:pt x="741780" y="894082"/>
                </a:lnTo>
                <a:lnTo>
                  <a:pt x="703414" y="915743"/>
                </a:lnTo>
                <a:lnTo>
                  <a:pt x="662980" y="933921"/>
                </a:lnTo>
                <a:lnTo>
                  <a:pt x="620682" y="948413"/>
                </a:lnTo>
                <a:lnTo>
                  <a:pt x="576722" y="959015"/>
                </a:lnTo>
                <a:lnTo>
                  <a:pt x="531304" y="965524"/>
                </a:lnTo>
                <a:lnTo>
                  <a:pt x="484631" y="967740"/>
                </a:lnTo>
                <a:lnTo>
                  <a:pt x="437959" y="965524"/>
                </a:lnTo>
                <a:lnTo>
                  <a:pt x="392541" y="959015"/>
                </a:lnTo>
                <a:lnTo>
                  <a:pt x="348581" y="948413"/>
                </a:lnTo>
                <a:lnTo>
                  <a:pt x="306283" y="933921"/>
                </a:lnTo>
                <a:lnTo>
                  <a:pt x="265849" y="915743"/>
                </a:lnTo>
                <a:lnTo>
                  <a:pt x="227483" y="894082"/>
                </a:lnTo>
                <a:lnTo>
                  <a:pt x="191387" y="869139"/>
                </a:lnTo>
                <a:lnTo>
                  <a:pt x="157766" y="841118"/>
                </a:lnTo>
                <a:lnTo>
                  <a:pt x="126821" y="810222"/>
                </a:lnTo>
                <a:lnTo>
                  <a:pt x="98756" y="776653"/>
                </a:lnTo>
                <a:lnTo>
                  <a:pt x="73774" y="740614"/>
                </a:lnTo>
                <a:lnTo>
                  <a:pt x="52078" y="702309"/>
                </a:lnTo>
                <a:lnTo>
                  <a:pt x="33871" y="661938"/>
                </a:lnTo>
                <a:lnTo>
                  <a:pt x="19357" y="619706"/>
                </a:lnTo>
                <a:lnTo>
                  <a:pt x="8738" y="575816"/>
                </a:lnTo>
                <a:lnTo>
                  <a:pt x="2218" y="530469"/>
                </a:lnTo>
                <a:lnTo>
                  <a:pt x="0" y="483870"/>
                </a:lnTo>
                <a:close/>
              </a:path>
            </a:pathLst>
          </a:custGeom>
          <a:ln w="9144">
            <a:solidFill>
              <a:srgbClr val="248D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38"/>
          <p:cNvSpPr/>
          <p:nvPr/>
        </p:nvSpPr>
        <p:spPr>
          <a:xfrm>
            <a:off x="1085819" y="3788887"/>
            <a:ext cx="1063739" cy="1062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39"/>
          <p:cNvSpPr/>
          <p:nvPr/>
        </p:nvSpPr>
        <p:spPr>
          <a:xfrm>
            <a:off x="1133063" y="3813270"/>
            <a:ext cx="969263" cy="967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endParaRPr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object 40"/>
          <p:cNvSpPr/>
          <p:nvPr/>
        </p:nvSpPr>
        <p:spPr>
          <a:xfrm>
            <a:off x="1133063" y="3813270"/>
            <a:ext cx="969644" cy="967740"/>
          </a:xfrm>
          <a:custGeom>
            <a:avLst/>
            <a:gdLst/>
            <a:ahLst/>
            <a:cxnLst/>
            <a:rect l="l" t="t" r="r" b="b"/>
            <a:pathLst>
              <a:path w="969645" h="967739">
                <a:moveTo>
                  <a:pt x="0" y="483870"/>
                </a:moveTo>
                <a:lnTo>
                  <a:pt x="2218" y="437270"/>
                </a:lnTo>
                <a:lnTo>
                  <a:pt x="8738" y="391923"/>
                </a:lnTo>
                <a:lnTo>
                  <a:pt x="19357" y="348033"/>
                </a:lnTo>
                <a:lnTo>
                  <a:pt x="33871" y="305801"/>
                </a:lnTo>
                <a:lnTo>
                  <a:pt x="52078" y="265430"/>
                </a:lnTo>
                <a:lnTo>
                  <a:pt x="73774" y="227125"/>
                </a:lnTo>
                <a:lnTo>
                  <a:pt x="98756" y="191086"/>
                </a:lnTo>
                <a:lnTo>
                  <a:pt x="126821" y="157517"/>
                </a:lnTo>
                <a:lnTo>
                  <a:pt x="157766" y="126621"/>
                </a:lnTo>
                <a:lnTo>
                  <a:pt x="191387" y="98600"/>
                </a:lnTo>
                <a:lnTo>
                  <a:pt x="227483" y="73657"/>
                </a:lnTo>
                <a:lnTo>
                  <a:pt x="265849" y="51996"/>
                </a:lnTo>
                <a:lnTo>
                  <a:pt x="306283" y="33818"/>
                </a:lnTo>
                <a:lnTo>
                  <a:pt x="348581" y="19326"/>
                </a:lnTo>
                <a:lnTo>
                  <a:pt x="392541" y="8724"/>
                </a:lnTo>
                <a:lnTo>
                  <a:pt x="437959" y="2215"/>
                </a:lnTo>
                <a:lnTo>
                  <a:pt x="484631" y="0"/>
                </a:lnTo>
                <a:lnTo>
                  <a:pt x="531304" y="2215"/>
                </a:lnTo>
                <a:lnTo>
                  <a:pt x="576722" y="8724"/>
                </a:lnTo>
                <a:lnTo>
                  <a:pt x="620682" y="19326"/>
                </a:lnTo>
                <a:lnTo>
                  <a:pt x="662980" y="33818"/>
                </a:lnTo>
                <a:lnTo>
                  <a:pt x="703414" y="51996"/>
                </a:lnTo>
                <a:lnTo>
                  <a:pt x="741780" y="73657"/>
                </a:lnTo>
                <a:lnTo>
                  <a:pt x="777876" y="98600"/>
                </a:lnTo>
                <a:lnTo>
                  <a:pt x="811497" y="126621"/>
                </a:lnTo>
                <a:lnTo>
                  <a:pt x="842442" y="157517"/>
                </a:lnTo>
                <a:lnTo>
                  <a:pt x="870507" y="191086"/>
                </a:lnTo>
                <a:lnTo>
                  <a:pt x="895489" y="227125"/>
                </a:lnTo>
                <a:lnTo>
                  <a:pt x="917185" y="265430"/>
                </a:lnTo>
                <a:lnTo>
                  <a:pt x="935392" y="305801"/>
                </a:lnTo>
                <a:lnTo>
                  <a:pt x="949906" y="348033"/>
                </a:lnTo>
                <a:lnTo>
                  <a:pt x="960525" y="391923"/>
                </a:lnTo>
                <a:lnTo>
                  <a:pt x="967045" y="437270"/>
                </a:lnTo>
                <a:lnTo>
                  <a:pt x="969263" y="483870"/>
                </a:lnTo>
                <a:lnTo>
                  <a:pt x="967045" y="530469"/>
                </a:lnTo>
                <a:lnTo>
                  <a:pt x="960525" y="575816"/>
                </a:lnTo>
                <a:lnTo>
                  <a:pt x="949906" y="619706"/>
                </a:lnTo>
                <a:lnTo>
                  <a:pt x="935392" y="661938"/>
                </a:lnTo>
                <a:lnTo>
                  <a:pt x="917185" y="702309"/>
                </a:lnTo>
                <a:lnTo>
                  <a:pt x="895489" y="740614"/>
                </a:lnTo>
                <a:lnTo>
                  <a:pt x="870507" y="776653"/>
                </a:lnTo>
                <a:lnTo>
                  <a:pt x="842442" y="810222"/>
                </a:lnTo>
                <a:lnTo>
                  <a:pt x="811497" y="841118"/>
                </a:lnTo>
                <a:lnTo>
                  <a:pt x="777876" y="869139"/>
                </a:lnTo>
                <a:lnTo>
                  <a:pt x="741780" y="894082"/>
                </a:lnTo>
                <a:lnTo>
                  <a:pt x="703414" y="915743"/>
                </a:lnTo>
                <a:lnTo>
                  <a:pt x="662980" y="933921"/>
                </a:lnTo>
                <a:lnTo>
                  <a:pt x="620682" y="948413"/>
                </a:lnTo>
                <a:lnTo>
                  <a:pt x="576722" y="959015"/>
                </a:lnTo>
                <a:lnTo>
                  <a:pt x="531304" y="965524"/>
                </a:lnTo>
                <a:lnTo>
                  <a:pt x="484631" y="967740"/>
                </a:lnTo>
                <a:lnTo>
                  <a:pt x="437959" y="965524"/>
                </a:lnTo>
                <a:lnTo>
                  <a:pt x="392541" y="959015"/>
                </a:lnTo>
                <a:lnTo>
                  <a:pt x="348581" y="948413"/>
                </a:lnTo>
                <a:lnTo>
                  <a:pt x="306283" y="933921"/>
                </a:lnTo>
                <a:lnTo>
                  <a:pt x="265849" y="915743"/>
                </a:lnTo>
                <a:lnTo>
                  <a:pt x="227483" y="894082"/>
                </a:lnTo>
                <a:lnTo>
                  <a:pt x="191387" y="869139"/>
                </a:lnTo>
                <a:lnTo>
                  <a:pt x="157766" y="841118"/>
                </a:lnTo>
                <a:lnTo>
                  <a:pt x="126821" y="810222"/>
                </a:lnTo>
                <a:lnTo>
                  <a:pt x="98756" y="776653"/>
                </a:lnTo>
                <a:lnTo>
                  <a:pt x="73774" y="740614"/>
                </a:lnTo>
                <a:lnTo>
                  <a:pt x="52078" y="702309"/>
                </a:lnTo>
                <a:lnTo>
                  <a:pt x="33871" y="661938"/>
                </a:lnTo>
                <a:lnTo>
                  <a:pt x="19357" y="619706"/>
                </a:lnTo>
                <a:lnTo>
                  <a:pt x="8738" y="575816"/>
                </a:lnTo>
                <a:lnTo>
                  <a:pt x="2218" y="530469"/>
                </a:lnTo>
                <a:lnTo>
                  <a:pt x="0" y="483870"/>
                </a:lnTo>
                <a:close/>
              </a:path>
            </a:pathLst>
          </a:custGeom>
          <a:ln w="9144">
            <a:solidFill>
              <a:srgbClr val="248D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42"/>
          <p:cNvSpPr/>
          <p:nvPr/>
        </p:nvSpPr>
        <p:spPr>
          <a:xfrm>
            <a:off x="1898613" y="4902351"/>
            <a:ext cx="1063739" cy="1062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43"/>
          <p:cNvSpPr/>
          <p:nvPr/>
        </p:nvSpPr>
        <p:spPr>
          <a:xfrm>
            <a:off x="1945857" y="4926736"/>
            <a:ext cx="969263" cy="9677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endParaRPr sz="1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object 44"/>
          <p:cNvSpPr/>
          <p:nvPr/>
        </p:nvSpPr>
        <p:spPr>
          <a:xfrm>
            <a:off x="1945857" y="4926736"/>
            <a:ext cx="969644" cy="967740"/>
          </a:xfrm>
          <a:custGeom>
            <a:avLst/>
            <a:gdLst/>
            <a:ahLst/>
            <a:cxnLst/>
            <a:rect l="l" t="t" r="r" b="b"/>
            <a:pathLst>
              <a:path w="969645" h="967739">
                <a:moveTo>
                  <a:pt x="0" y="483870"/>
                </a:moveTo>
                <a:lnTo>
                  <a:pt x="2218" y="437270"/>
                </a:lnTo>
                <a:lnTo>
                  <a:pt x="8738" y="391923"/>
                </a:lnTo>
                <a:lnTo>
                  <a:pt x="19357" y="348033"/>
                </a:lnTo>
                <a:lnTo>
                  <a:pt x="33871" y="305801"/>
                </a:lnTo>
                <a:lnTo>
                  <a:pt x="52078" y="265430"/>
                </a:lnTo>
                <a:lnTo>
                  <a:pt x="73774" y="227125"/>
                </a:lnTo>
                <a:lnTo>
                  <a:pt x="98756" y="191086"/>
                </a:lnTo>
                <a:lnTo>
                  <a:pt x="126821" y="157517"/>
                </a:lnTo>
                <a:lnTo>
                  <a:pt x="157766" y="126621"/>
                </a:lnTo>
                <a:lnTo>
                  <a:pt x="191387" y="98600"/>
                </a:lnTo>
                <a:lnTo>
                  <a:pt x="227483" y="73657"/>
                </a:lnTo>
                <a:lnTo>
                  <a:pt x="265849" y="51996"/>
                </a:lnTo>
                <a:lnTo>
                  <a:pt x="306283" y="33818"/>
                </a:lnTo>
                <a:lnTo>
                  <a:pt x="348581" y="19326"/>
                </a:lnTo>
                <a:lnTo>
                  <a:pt x="392541" y="8724"/>
                </a:lnTo>
                <a:lnTo>
                  <a:pt x="437959" y="2215"/>
                </a:lnTo>
                <a:lnTo>
                  <a:pt x="484631" y="0"/>
                </a:lnTo>
                <a:lnTo>
                  <a:pt x="531304" y="2215"/>
                </a:lnTo>
                <a:lnTo>
                  <a:pt x="576722" y="8724"/>
                </a:lnTo>
                <a:lnTo>
                  <a:pt x="620682" y="19326"/>
                </a:lnTo>
                <a:lnTo>
                  <a:pt x="662980" y="33818"/>
                </a:lnTo>
                <a:lnTo>
                  <a:pt x="703414" y="51996"/>
                </a:lnTo>
                <a:lnTo>
                  <a:pt x="741780" y="73657"/>
                </a:lnTo>
                <a:lnTo>
                  <a:pt x="777876" y="98600"/>
                </a:lnTo>
                <a:lnTo>
                  <a:pt x="811497" y="126621"/>
                </a:lnTo>
                <a:lnTo>
                  <a:pt x="842442" y="157517"/>
                </a:lnTo>
                <a:lnTo>
                  <a:pt x="870507" y="191086"/>
                </a:lnTo>
                <a:lnTo>
                  <a:pt x="895489" y="227125"/>
                </a:lnTo>
                <a:lnTo>
                  <a:pt x="917185" y="265430"/>
                </a:lnTo>
                <a:lnTo>
                  <a:pt x="935392" y="305801"/>
                </a:lnTo>
                <a:lnTo>
                  <a:pt x="949906" y="348033"/>
                </a:lnTo>
                <a:lnTo>
                  <a:pt x="960525" y="391923"/>
                </a:lnTo>
                <a:lnTo>
                  <a:pt x="967045" y="437270"/>
                </a:lnTo>
                <a:lnTo>
                  <a:pt x="969263" y="483870"/>
                </a:lnTo>
                <a:lnTo>
                  <a:pt x="967045" y="530469"/>
                </a:lnTo>
                <a:lnTo>
                  <a:pt x="960525" y="575816"/>
                </a:lnTo>
                <a:lnTo>
                  <a:pt x="949906" y="619706"/>
                </a:lnTo>
                <a:lnTo>
                  <a:pt x="935392" y="661938"/>
                </a:lnTo>
                <a:lnTo>
                  <a:pt x="917185" y="702309"/>
                </a:lnTo>
                <a:lnTo>
                  <a:pt x="895489" y="740614"/>
                </a:lnTo>
                <a:lnTo>
                  <a:pt x="870507" y="776653"/>
                </a:lnTo>
                <a:lnTo>
                  <a:pt x="842442" y="810222"/>
                </a:lnTo>
                <a:lnTo>
                  <a:pt x="811497" y="841118"/>
                </a:lnTo>
                <a:lnTo>
                  <a:pt x="777876" y="869139"/>
                </a:lnTo>
                <a:lnTo>
                  <a:pt x="741780" y="894082"/>
                </a:lnTo>
                <a:lnTo>
                  <a:pt x="703414" y="915743"/>
                </a:lnTo>
                <a:lnTo>
                  <a:pt x="662980" y="933921"/>
                </a:lnTo>
                <a:lnTo>
                  <a:pt x="620682" y="948413"/>
                </a:lnTo>
                <a:lnTo>
                  <a:pt x="576722" y="959015"/>
                </a:lnTo>
                <a:lnTo>
                  <a:pt x="531304" y="965524"/>
                </a:lnTo>
                <a:lnTo>
                  <a:pt x="484631" y="967740"/>
                </a:lnTo>
                <a:lnTo>
                  <a:pt x="437959" y="965524"/>
                </a:lnTo>
                <a:lnTo>
                  <a:pt x="392541" y="959015"/>
                </a:lnTo>
                <a:lnTo>
                  <a:pt x="348581" y="948413"/>
                </a:lnTo>
                <a:lnTo>
                  <a:pt x="306283" y="933921"/>
                </a:lnTo>
                <a:lnTo>
                  <a:pt x="265849" y="915743"/>
                </a:lnTo>
                <a:lnTo>
                  <a:pt x="227483" y="894082"/>
                </a:lnTo>
                <a:lnTo>
                  <a:pt x="191387" y="869139"/>
                </a:lnTo>
                <a:lnTo>
                  <a:pt x="157766" y="841118"/>
                </a:lnTo>
                <a:lnTo>
                  <a:pt x="126821" y="810222"/>
                </a:lnTo>
                <a:lnTo>
                  <a:pt x="98756" y="776653"/>
                </a:lnTo>
                <a:lnTo>
                  <a:pt x="73774" y="740614"/>
                </a:lnTo>
                <a:lnTo>
                  <a:pt x="52078" y="702309"/>
                </a:lnTo>
                <a:lnTo>
                  <a:pt x="33871" y="661938"/>
                </a:lnTo>
                <a:lnTo>
                  <a:pt x="19357" y="619706"/>
                </a:lnTo>
                <a:lnTo>
                  <a:pt x="8738" y="575816"/>
                </a:lnTo>
                <a:lnTo>
                  <a:pt x="2218" y="530469"/>
                </a:lnTo>
                <a:lnTo>
                  <a:pt x="0" y="483870"/>
                </a:lnTo>
                <a:close/>
              </a:path>
            </a:pathLst>
          </a:custGeom>
          <a:ln w="9144">
            <a:solidFill>
              <a:srgbClr val="248DBB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7" name="图形 116" descr="复印机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36842" y="3067272"/>
            <a:ext cx="1020068" cy="1020068"/>
          </a:xfrm>
          <a:prstGeom prst="rect">
            <a:avLst/>
          </a:prstGeom>
        </p:spPr>
      </p:pic>
      <p:sp>
        <p:nvSpPr>
          <p:cNvPr id="118" name="object 39"/>
          <p:cNvSpPr/>
          <p:nvPr/>
        </p:nvSpPr>
        <p:spPr>
          <a:xfrm>
            <a:off x="4656513" y="3766793"/>
            <a:ext cx="969263" cy="967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en-US" sz="1000">
                <a:solidFill>
                  <a:srgbClr val="FFFF00"/>
                </a:solidFill>
                <a:latin typeface="Abadi" panose="020B0604020104020204" pitchFamily="34" charset="0"/>
                <a:ea typeface="微软雅黑" panose="020B0503020204020204" charset="-122"/>
              </a:rPr>
              <a:t>getElementsByClassName</a:t>
            </a:r>
            <a:endParaRPr sz="1000">
              <a:solidFill>
                <a:srgbClr val="FFFF00"/>
              </a:solidFill>
              <a:latin typeface="Abadi" panose="020B0604020104020204" pitchFamily="34" charset="0"/>
              <a:ea typeface="微软雅黑" panose="020B0503020204020204" charset="-122"/>
            </a:endParaRPr>
          </a:p>
        </p:txBody>
      </p:sp>
      <p:sp>
        <p:nvSpPr>
          <p:cNvPr id="119" name="object 43"/>
          <p:cNvSpPr/>
          <p:nvPr/>
        </p:nvSpPr>
        <p:spPr>
          <a:xfrm>
            <a:off x="3683583" y="4862041"/>
            <a:ext cx="969263" cy="9677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en-US" sz="1000">
                <a:solidFill>
                  <a:srgbClr val="FFFF00"/>
                </a:solidFill>
                <a:latin typeface="Abadi" panose="020B0604020104020204" pitchFamily="34" charset="0"/>
                <a:ea typeface="微软雅黑" panose="020B0503020204020204" charset="-122"/>
              </a:rPr>
              <a:t>querySelector</a:t>
            </a:r>
            <a:endParaRPr sz="1000">
              <a:solidFill>
                <a:srgbClr val="FFFF00"/>
              </a:solidFill>
              <a:latin typeface="Abadi" panose="020B0604020104020204" pitchFamily="34" charset="0"/>
              <a:ea typeface="微软雅黑" panose="020B0503020204020204" charset="-122"/>
            </a:endParaRPr>
          </a:p>
        </p:txBody>
      </p:sp>
      <p:sp>
        <p:nvSpPr>
          <p:cNvPr id="120" name="object 35"/>
          <p:cNvSpPr/>
          <p:nvPr/>
        </p:nvSpPr>
        <p:spPr>
          <a:xfrm>
            <a:off x="1153439" y="2448875"/>
            <a:ext cx="969263" cy="9677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en-US" sz="1000">
                <a:solidFill>
                  <a:srgbClr val="FFFF00"/>
                </a:solidFill>
                <a:latin typeface="Abadi" panose="020B0604020104020204" pitchFamily="34" charset="0"/>
                <a:ea typeface="微软雅黑" panose="020B0503020204020204" charset="-122"/>
              </a:rPr>
              <a:t>body</a:t>
            </a:r>
            <a:endParaRPr sz="1000">
              <a:solidFill>
                <a:srgbClr val="FFFF00"/>
              </a:solidFill>
              <a:latin typeface="Abadi" panose="020B0604020104020204" pitchFamily="34" charset="0"/>
              <a:ea typeface="微软雅黑" panose="020B0503020204020204" charset="-122"/>
            </a:endParaRPr>
          </a:p>
        </p:txBody>
      </p:sp>
      <p:sp>
        <p:nvSpPr>
          <p:cNvPr id="121" name="object 39"/>
          <p:cNvSpPr/>
          <p:nvPr/>
        </p:nvSpPr>
        <p:spPr>
          <a:xfrm>
            <a:off x="1153169" y="3766793"/>
            <a:ext cx="969263" cy="967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en-US" sz="1000">
                <a:solidFill>
                  <a:srgbClr val="FFFF00"/>
                </a:solidFill>
                <a:latin typeface="Abadi" panose="020B0604020104020204" pitchFamily="34" charset="0"/>
                <a:ea typeface="微软雅黑" panose="020B0503020204020204" charset="-122"/>
              </a:rPr>
              <a:t>documentElement</a:t>
            </a:r>
            <a:endParaRPr sz="1000">
              <a:solidFill>
                <a:srgbClr val="FFFF00"/>
              </a:solidFill>
              <a:latin typeface="Abadi" panose="020B0604020104020204" pitchFamily="34" charset="0"/>
              <a:ea typeface="微软雅黑" panose="020B0503020204020204" charset="-122"/>
            </a:endParaRPr>
          </a:p>
        </p:txBody>
      </p:sp>
      <p:sp>
        <p:nvSpPr>
          <p:cNvPr id="122" name="object 43"/>
          <p:cNvSpPr/>
          <p:nvPr/>
        </p:nvSpPr>
        <p:spPr>
          <a:xfrm>
            <a:off x="1965963" y="4880259"/>
            <a:ext cx="969263" cy="9677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 anchor="ctr" anchorCtr="1"/>
          <a:lstStyle/>
          <a:p>
            <a:r>
              <a:rPr lang="en-US" sz="1000">
                <a:solidFill>
                  <a:srgbClr val="FFFF00"/>
                </a:solidFill>
                <a:latin typeface="Abadi" panose="020B0604020104020204" pitchFamily="34" charset="0"/>
                <a:ea typeface="微软雅黑" panose="020B0503020204020204" charset="-122"/>
              </a:rPr>
              <a:t>querySelectorAll</a:t>
            </a:r>
            <a:endParaRPr sz="1000">
              <a:solidFill>
                <a:srgbClr val="FFFF00"/>
              </a:solidFill>
              <a:latin typeface="Abadi" panose="020B0604020104020204" pitchFamily="34" charset="0"/>
              <a:ea typeface="微软雅黑" panose="020B050302020402020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786161" y="915275"/>
            <a:ext cx="4549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获取（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11" action="ppaction://hlinksldjump"/>
              </a:rPr>
              <a:t>getElementById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6786161" y="1617828"/>
            <a:ext cx="44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name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属性（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getElementsByName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6786161" y="2247644"/>
            <a:ext cx="449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通过标签名（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getElementsByTagName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6786161" y="2919024"/>
            <a:ext cx="397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通过类名（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12" action="ppaction://hlinksldjump"/>
              </a:rPr>
              <a:t>getElementsByClassName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6786161" y="3496885"/>
            <a:ext cx="449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通过指定选择器获取</a:t>
            </a:r>
            <a:r>
              <a:rPr lang="zh-CN" altLang="en-US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第一个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元素（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13" action="ppaction://hlinksldjump"/>
              </a:rPr>
              <a:t>querySelector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6786161" y="4216662"/>
            <a:ext cx="427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通过指定选择器获取</a:t>
            </a:r>
            <a:r>
              <a:rPr lang="zh-CN" altLang="en-US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一组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元素（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querySelectorAll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6786161" y="4853311"/>
            <a:ext cx="449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获取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的方法（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documentElement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），仅用于获取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 &lt;html&gt; 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标签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786161" y="5545472"/>
            <a:ext cx="4271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获取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body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的方法（</a:t>
            </a:r>
            <a:r>
              <a:rPr lang="en-US" altLang="zh-CN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body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），仅用于获取</a:t>
            </a:r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body</a:t>
            </a:r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标签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000"/>
                            </p:stCondLst>
                            <p:childTnLst>
                              <p:par>
                                <p:cTn id="1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500"/>
                            </p:stCondLst>
                            <p:childTnLst>
                              <p:par>
                                <p:cTn id="1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00"/>
                            </p:stCondLst>
                            <p:childTnLst>
                              <p:par>
                                <p:cTn id="1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500"/>
                            </p:stCondLst>
                            <p:childTnLst>
                              <p:par>
                                <p:cTn id="1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0"/>
                            </p:stCondLst>
                            <p:childTnLst>
                              <p:par>
                                <p:cTn id="1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500"/>
                            </p:stCondLst>
                            <p:childTnLst>
                              <p:par>
                                <p:cTn id="1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6000"/>
                            </p:stCondLst>
                            <p:childTnLst>
                              <p:par>
                                <p:cTn id="1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500"/>
                            </p:stCondLst>
                            <p:childTnLst>
                              <p:par>
                                <p:cTn id="1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7000"/>
                            </p:stCondLst>
                            <p:childTnLst>
                              <p:par>
                                <p:cTn id="1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000"/>
                            </p:stCondLst>
                            <p:childTnLst>
                              <p:par>
                                <p:cTn id="2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  <p:bldP spid="22" grpId="0" animBg="1"/>
      <p:bldP spid="26" grpId="0" animBg="1"/>
      <p:bldP spid="28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63" grpId="0" animBg="1"/>
      <p:bldP spid="64" grpId="0" animBg="1"/>
      <p:bldP spid="65" grpId="0" animBg="1"/>
      <p:bldP spid="66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4" grpId="0" animBg="1"/>
      <p:bldP spid="85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提高知识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02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7239351" y="-20781"/>
            <a:ext cx="1235477" cy="956541"/>
          </a:xfrm>
          <a:custGeom>
            <a:avLst/>
            <a:gdLst>
              <a:gd name="connsiteX0" fmla="*/ 0 w 1235477"/>
              <a:gd name="connsiteY0" fmla="*/ 0 h 956541"/>
              <a:gd name="connsiteX1" fmla="*/ 1235477 w 1235477"/>
              <a:gd name="connsiteY1" fmla="*/ 0 h 956541"/>
              <a:gd name="connsiteX2" fmla="*/ 1235477 w 1235477"/>
              <a:gd name="connsiteY2" fmla="*/ 756123 h 956541"/>
              <a:gd name="connsiteX3" fmla="*/ 1230039 w 1235477"/>
              <a:gd name="connsiteY3" fmla="*/ 802079 h 956541"/>
              <a:gd name="connsiteX4" fmla="*/ 1214547 w 1235477"/>
              <a:gd name="connsiteY4" fmla="*/ 844264 h 956541"/>
              <a:gd name="connsiteX5" fmla="*/ 1190239 w 1235477"/>
              <a:gd name="connsiteY5" fmla="*/ 881477 h 956541"/>
              <a:gd name="connsiteX6" fmla="*/ 1158351 w 1235477"/>
              <a:gd name="connsiteY6" fmla="*/ 912513 h 956541"/>
              <a:gd name="connsiteX7" fmla="*/ 1120119 w 1235477"/>
              <a:gd name="connsiteY7" fmla="*/ 936172 h 956541"/>
              <a:gd name="connsiteX8" fmla="*/ 1076778 w 1235477"/>
              <a:gd name="connsiteY8" fmla="*/ 951249 h 956541"/>
              <a:gd name="connsiteX9" fmla="*/ 1029564 w 1235477"/>
              <a:gd name="connsiteY9" fmla="*/ 956541 h 956541"/>
              <a:gd name="connsiteX10" fmla="*/ 205913 w 1235477"/>
              <a:gd name="connsiteY10" fmla="*/ 956541 h 956541"/>
              <a:gd name="connsiteX11" fmla="*/ 158698 w 1235477"/>
              <a:gd name="connsiteY11" fmla="*/ 951249 h 956541"/>
              <a:gd name="connsiteX12" fmla="*/ 115357 w 1235477"/>
              <a:gd name="connsiteY12" fmla="*/ 936172 h 956541"/>
              <a:gd name="connsiteX13" fmla="*/ 77125 w 1235477"/>
              <a:gd name="connsiteY13" fmla="*/ 912513 h 956541"/>
              <a:gd name="connsiteX14" fmla="*/ 45237 w 1235477"/>
              <a:gd name="connsiteY14" fmla="*/ 881477 h 956541"/>
              <a:gd name="connsiteX15" fmla="*/ 20929 w 1235477"/>
              <a:gd name="connsiteY15" fmla="*/ 844264 h 956541"/>
              <a:gd name="connsiteX16" fmla="*/ 5438 w 1235477"/>
              <a:gd name="connsiteY16" fmla="*/ 802079 h 956541"/>
              <a:gd name="connsiteX17" fmla="*/ 0 w 1235477"/>
              <a:gd name="connsiteY17" fmla="*/ 756123 h 9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56541">
                <a:moveTo>
                  <a:pt x="0" y="0"/>
                </a:moveTo>
                <a:lnTo>
                  <a:pt x="1235477" y="0"/>
                </a:lnTo>
                <a:lnTo>
                  <a:pt x="1235477" y="756123"/>
                </a:lnTo>
                <a:lnTo>
                  <a:pt x="1230039" y="802079"/>
                </a:lnTo>
                <a:lnTo>
                  <a:pt x="1214547" y="844264"/>
                </a:lnTo>
                <a:lnTo>
                  <a:pt x="1190239" y="881477"/>
                </a:lnTo>
                <a:lnTo>
                  <a:pt x="1158351" y="912513"/>
                </a:lnTo>
                <a:lnTo>
                  <a:pt x="1120119" y="936172"/>
                </a:lnTo>
                <a:lnTo>
                  <a:pt x="1076778" y="951249"/>
                </a:lnTo>
                <a:lnTo>
                  <a:pt x="1029564" y="956541"/>
                </a:lnTo>
                <a:lnTo>
                  <a:pt x="205913" y="956541"/>
                </a:lnTo>
                <a:lnTo>
                  <a:pt x="158698" y="951249"/>
                </a:lnTo>
                <a:lnTo>
                  <a:pt x="115357" y="936172"/>
                </a:lnTo>
                <a:lnTo>
                  <a:pt x="77125" y="912513"/>
                </a:lnTo>
                <a:lnTo>
                  <a:pt x="45237" y="881477"/>
                </a:lnTo>
                <a:lnTo>
                  <a:pt x="20929" y="844264"/>
                </a:lnTo>
                <a:lnTo>
                  <a:pt x="5438" y="802079"/>
                </a:lnTo>
                <a:lnTo>
                  <a:pt x="0" y="756123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任意多边形: 形状 18"/>
          <p:cNvSpPr/>
          <p:nvPr/>
        </p:nvSpPr>
        <p:spPr>
          <a:xfrm>
            <a:off x="7181440" y="-20782"/>
            <a:ext cx="1235477" cy="916917"/>
          </a:xfrm>
          <a:custGeom>
            <a:avLst/>
            <a:gdLst>
              <a:gd name="connsiteX0" fmla="*/ 0 w 1235477"/>
              <a:gd name="connsiteY0" fmla="*/ 0 h 916917"/>
              <a:gd name="connsiteX1" fmla="*/ 1235477 w 1235477"/>
              <a:gd name="connsiteY1" fmla="*/ 0 h 916917"/>
              <a:gd name="connsiteX2" fmla="*/ 1235477 w 1235477"/>
              <a:gd name="connsiteY2" fmla="*/ 716499 h 916917"/>
              <a:gd name="connsiteX3" fmla="*/ 1230039 w 1235477"/>
              <a:gd name="connsiteY3" fmla="*/ 762455 h 916917"/>
              <a:gd name="connsiteX4" fmla="*/ 1214547 w 1235477"/>
              <a:gd name="connsiteY4" fmla="*/ 804640 h 916917"/>
              <a:gd name="connsiteX5" fmla="*/ 1190239 w 1235477"/>
              <a:gd name="connsiteY5" fmla="*/ 841853 h 916917"/>
              <a:gd name="connsiteX6" fmla="*/ 1158352 w 1235477"/>
              <a:gd name="connsiteY6" fmla="*/ 872889 h 916917"/>
              <a:gd name="connsiteX7" fmla="*/ 1120119 w 1235477"/>
              <a:gd name="connsiteY7" fmla="*/ 896548 h 916917"/>
              <a:gd name="connsiteX8" fmla="*/ 1076778 w 1235477"/>
              <a:gd name="connsiteY8" fmla="*/ 911625 h 916917"/>
              <a:gd name="connsiteX9" fmla="*/ 1029564 w 1235477"/>
              <a:gd name="connsiteY9" fmla="*/ 916917 h 916917"/>
              <a:gd name="connsiteX10" fmla="*/ 205913 w 1235477"/>
              <a:gd name="connsiteY10" fmla="*/ 916917 h 916917"/>
              <a:gd name="connsiteX11" fmla="*/ 158698 w 1235477"/>
              <a:gd name="connsiteY11" fmla="*/ 911625 h 916917"/>
              <a:gd name="connsiteX12" fmla="*/ 115357 w 1235477"/>
              <a:gd name="connsiteY12" fmla="*/ 896548 h 916917"/>
              <a:gd name="connsiteX13" fmla="*/ 77125 w 1235477"/>
              <a:gd name="connsiteY13" fmla="*/ 872889 h 916917"/>
              <a:gd name="connsiteX14" fmla="*/ 45237 w 1235477"/>
              <a:gd name="connsiteY14" fmla="*/ 841853 h 916917"/>
              <a:gd name="connsiteX15" fmla="*/ 20929 w 1235477"/>
              <a:gd name="connsiteY15" fmla="*/ 804640 h 916917"/>
              <a:gd name="connsiteX16" fmla="*/ 5438 w 1235477"/>
              <a:gd name="connsiteY16" fmla="*/ 762455 h 916917"/>
              <a:gd name="connsiteX17" fmla="*/ 0 w 1235477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16917">
                <a:moveTo>
                  <a:pt x="0" y="0"/>
                </a:moveTo>
                <a:lnTo>
                  <a:pt x="1235477" y="0"/>
                </a:lnTo>
                <a:lnTo>
                  <a:pt x="1235477" y="716499"/>
                </a:lnTo>
                <a:lnTo>
                  <a:pt x="1230039" y="762455"/>
                </a:lnTo>
                <a:lnTo>
                  <a:pt x="1214547" y="804640"/>
                </a:lnTo>
                <a:lnTo>
                  <a:pt x="1190239" y="841853"/>
                </a:lnTo>
                <a:lnTo>
                  <a:pt x="1158352" y="872889"/>
                </a:lnTo>
                <a:lnTo>
                  <a:pt x="1120119" y="896548"/>
                </a:lnTo>
                <a:lnTo>
                  <a:pt x="1076778" y="911625"/>
                </a:lnTo>
                <a:lnTo>
                  <a:pt x="1029564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8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任意多边形: 形状 22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5603469" y="-20781"/>
            <a:ext cx="1235478" cy="582183"/>
          </a:xfrm>
          <a:custGeom>
            <a:avLst/>
            <a:gdLst>
              <a:gd name="connsiteX0" fmla="*/ 0 w 1235478"/>
              <a:gd name="connsiteY0" fmla="*/ 0 h 582183"/>
              <a:gd name="connsiteX1" fmla="*/ 1235478 w 1235478"/>
              <a:gd name="connsiteY1" fmla="*/ 0 h 582183"/>
              <a:gd name="connsiteX2" fmla="*/ 1235478 w 1235478"/>
              <a:gd name="connsiteY2" fmla="*/ 381765 h 582183"/>
              <a:gd name="connsiteX3" fmla="*/ 1230040 w 1235478"/>
              <a:gd name="connsiteY3" fmla="*/ 427721 h 582183"/>
              <a:gd name="connsiteX4" fmla="*/ 1214548 w 1235478"/>
              <a:gd name="connsiteY4" fmla="*/ 469906 h 582183"/>
              <a:gd name="connsiteX5" fmla="*/ 1190240 w 1235478"/>
              <a:gd name="connsiteY5" fmla="*/ 507119 h 582183"/>
              <a:gd name="connsiteX6" fmla="*/ 1158353 w 1235478"/>
              <a:gd name="connsiteY6" fmla="*/ 538155 h 582183"/>
              <a:gd name="connsiteX7" fmla="*/ 1120120 w 1235478"/>
              <a:gd name="connsiteY7" fmla="*/ 561814 h 582183"/>
              <a:gd name="connsiteX8" fmla="*/ 1076779 w 1235478"/>
              <a:gd name="connsiteY8" fmla="*/ 576891 h 582183"/>
              <a:gd name="connsiteX9" fmla="*/ 1029565 w 1235478"/>
              <a:gd name="connsiteY9" fmla="*/ 582183 h 582183"/>
              <a:gd name="connsiteX10" fmla="*/ 205913 w 1235478"/>
              <a:gd name="connsiteY10" fmla="*/ 582183 h 582183"/>
              <a:gd name="connsiteX11" fmla="*/ 158699 w 1235478"/>
              <a:gd name="connsiteY11" fmla="*/ 576891 h 582183"/>
              <a:gd name="connsiteX12" fmla="*/ 115357 w 1235478"/>
              <a:gd name="connsiteY12" fmla="*/ 561814 h 582183"/>
              <a:gd name="connsiteX13" fmla="*/ 77125 w 1235478"/>
              <a:gd name="connsiteY13" fmla="*/ 538155 h 582183"/>
              <a:gd name="connsiteX14" fmla="*/ 45237 w 1235478"/>
              <a:gd name="connsiteY14" fmla="*/ 507119 h 582183"/>
              <a:gd name="connsiteX15" fmla="*/ 20929 w 1235478"/>
              <a:gd name="connsiteY15" fmla="*/ 469906 h 582183"/>
              <a:gd name="connsiteX16" fmla="*/ 5438 w 1235478"/>
              <a:gd name="connsiteY16" fmla="*/ 427721 h 582183"/>
              <a:gd name="connsiteX17" fmla="*/ 0 w 1235478"/>
              <a:gd name="connsiteY17" fmla="*/ 381765 h 58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82183">
                <a:moveTo>
                  <a:pt x="0" y="0"/>
                </a:moveTo>
                <a:lnTo>
                  <a:pt x="1235478" y="0"/>
                </a:lnTo>
                <a:lnTo>
                  <a:pt x="1235478" y="381765"/>
                </a:lnTo>
                <a:lnTo>
                  <a:pt x="1230040" y="427721"/>
                </a:lnTo>
                <a:lnTo>
                  <a:pt x="1214548" y="469906"/>
                </a:lnTo>
                <a:lnTo>
                  <a:pt x="1190240" y="507119"/>
                </a:lnTo>
                <a:lnTo>
                  <a:pt x="1158353" y="538155"/>
                </a:lnTo>
                <a:lnTo>
                  <a:pt x="1120120" y="561814"/>
                </a:lnTo>
                <a:lnTo>
                  <a:pt x="1076779" y="576891"/>
                </a:lnTo>
                <a:lnTo>
                  <a:pt x="1029565" y="582183"/>
                </a:lnTo>
                <a:lnTo>
                  <a:pt x="205913" y="582183"/>
                </a:lnTo>
                <a:lnTo>
                  <a:pt x="158699" y="576891"/>
                </a:lnTo>
                <a:lnTo>
                  <a:pt x="115357" y="561814"/>
                </a:lnTo>
                <a:lnTo>
                  <a:pt x="77125" y="538155"/>
                </a:lnTo>
                <a:lnTo>
                  <a:pt x="45237" y="507119"/>
                </a:lnTo>
                <a:lnTo>
                  <a:pt x="20929" y="469906"/>
                </a:lnTo>
                <a:lnTo>
                  <a:pt x="5438" y="427721"/>
                </a:lnTo>
                <a:lnTo>
                  <a:pt x="0" y="381765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任意多边形: 形状 14"/>
          <p:cNvSpPr/>
          <p:nvPr/>
        </p:nvSpPr>
        <p:spPr>
          <a:xfrm>
            <a:off x="5547081" y="-20782"/>
            <a:ext cx="1235478" cy="542560"/>
          </a:xfrm>
          <a:custGeom>
            <a:avLst/>
            <a:gdLst>
              <a:gd name="connsiteX0" fmla="*/ 0 w 1235478"/>
              <a:gd name="connsiteY0" fmla="*/ 0 h 542560"/>
              <a:gd name="connsiteX1" fmla="*/ 1235478 w 1235478"/>
              <a:gd name="connsiteY1" fmla="*/ 0 h 542560"/>
              <a:gd name="connsiteX2" fmla="*/ 1235478 w 1235478"/>
              <a:gd name="connsiteY2" fmla="*/ 342142 h 542560"/>
              <a:gd name="connsiteX3" fmla="*/ 1230040 w 1235478"/>
              <a:gd name="connsiteY3" fmla="*/ 388098 h 542560"/>
              <a:gd name="connsiteX4" fmla="*/ 1214548 w 1235478"/>
              <a:gd name="connsiteY4" fmla="*/ 430283 h 542560"/>
              <a:gd name="connsiteX5" fmla="*/ 1190240 w 1235478"/>
              <a:gd name="connsiteY5" fmla="*/ 467496 h 542560"/>
              <a:gd name="connsiteX6" fmla="*/ 1158353 w 1235478"/>
              <a:gd name="connsiteY6" fmla="*/ 498532 h 542560"/>
              <a:gd name="connsiteX7" fmla="*/ 1120120 w 1235478"/>
              <a:gd name="connsiteY7" fmla="*/ 522191 h 542560"/>
              <a:gd name="connsiteX8" fmla="*/ 1076779 w 1235478"/>
              <a:gd name="connsiteY8" fmla="*/ 537268 h 542560"/>
              <a:gd name="connsiteX9" fmla="*/ 1029565 w 1235478"/>
              <a:gd name="connsiteY9" fmla="*/ 542560 h 542560"/>
              <a:gd name="connsiteX10" fmla="*/ 205913 w 1235478"/>
              <a:gd name="connsiteY10" fmla="*/ 542560 h 542560"/>
              <a:gd name="connsiteX11" fmla="*/ 158699 w 1235478"/>
              <a:gd name="connsiteY11" fmla="*/ 537268 h 542560"/>
              <a:gd name="connsiteX12" fmla="*/ 115357 w 1235478"/>
              <a:gd name="connsiteY12" fmla="*/ 522191 h 542560"/>
              <a:gd name="connsiteX13" fmla="*/ 77125 w 1235478"/>
              <a:gd name="connsiteY13" fmla="*/ 498532 h 542560"/>
              <a:gd name="connsiteX14" fmla="*/ 45237 w 1235478"/>
              <a:gd name="connsiteY14" fmla="*/ 467496 h 542560"/>
              <a:gd name="connsiteX15" fmla="*/ 20929 w 1235478"/>
              <a:gd name="connsiteY15" fmla="*/ 430283 h 542560"/>
              <a:gd name="connsiteX16" fmla="*/ 5438 w 1235478"/>
              <a:gd name="connsiteY16" fmla="*/ 388098 h 542560"/>
              <a:gd name="connsiteX17" fmla="*/ 0 w 1235478"/>
              <a:gd name="connsiteY17" fmla="*/ 342142 h 54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42560">
                <a:moveTo>
                  <a:pt x="0" y="0"/>
                </a:moveTo>
                <a:lnTo>
                  <a:pt x="1235478" y="0"/>
                </a:lnTo>
                <a:lnTo>
                  <a:pt x="1235478" y="342142"/>
                </a:lnTo>
                <a:lnTo>
                  <a:pt x="1230040" y="388098"/>
                </a:lnTo>
                <a:lnTo>
                  <a:pt x="1214548" y="430283"/>
                </a:lnTo>
                <a:lnTo>
                  <a:pt x="1190240" y="467496"/>
                </a:lnTo>
                <a:lnTo>
                  <a:pt x="1158353" y="498532"/>
                </a:lnTo>
                <a:lnTo>
                  <a:pt x="1120120" y="522191"/>
                </a:lnTo>
                <a:lnTo>
                  <a:pt x="1076779" y="537268"/>
                </a:lnTo>
                <a:lnTo>
                  <a:pt x="1029565" y="542560"/>
                </a:lnTo>
                <a:lnTo>
                  <a:pt x="205913" y="542560"/>
                </a:lnTo>
                <a:lnTo>
                  <a:pt x="158699" y="537268"/>
                </a:lnTo>
                <a:lnTo>
                  <a:pt x="115357" y="522191"/>
                </a:lnTo>
                <a:lnTo>
                  <a:pt x="77125" y="498532"/>
                </a:lnTo>
                <a:lnTo>
                  <a:pt x="45237" y="467496"/>
                </a:lnTo>
                <a:lnTo>
                  <a:pt x="20929" y="430283"/>
                </a:lnTo>
                <a:lnTo>
                  <a:pt x="5438" y="388098"/>
                </a:lnTo>
                <a:lnTo>
                  <a:pt x="0" y="342142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任意多边形: 形状 26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21"/>
          <p:cNvSpPr txBox="1"/>
          <p:nvPr/>
        </p:nvSpPr>
        <p:spPr>
          <a:xfrm>
            <a:off x="1461720" y="1131617"/>
            <a:ext cx="1641966" cy="446276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80"/>
              </a:spcBef>
            </a:pPr>
            <a:r>
              <a:rPr lang="zh-CN" altLang="en-US" sz="2000" b="1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rId1"/>
              </a:rPr>
              <a:t>选择器</a:t>
            </a:r>
            <a:r>
              <a:rPr lang="zh-CN" altLang="en-US" sz="2000" b="1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优先级</a:t>
            </a:r>
            <a:endParaRPr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24"/>
          <p:cNvSpPr/>
          <p:nvPr/>
        </p:nvSpPr>
        <p:spPr>
          <a:xfrm>
            <a:off x="806665" y="1153713"/>
            <a:ext cx="489584" cy="424180"/>
          </a:xfrm>
          <a:custGeom>
            <a:avLst/>
            <a:gdLst/>
            <a:ahLst/>
            <a:cxnLst/>
            <a:rect l="l" t="t" r="r" b="b"/>
            <a:pathLst>
              <a:path w="489584" h="424180">
                <a:moveTo>
                  <a:pt x="383476" y="0"/>
                </a:moveTo>
                <a:lnTo>
                  <a:pt x="105727" y="0"/>
                </a:lnTo>
                <a:lnTo>
                  <a:pt x="0" y="211836"/>
                </a:lnTo>
                <a:lnTo>
                  <a:pt x="105727" y="423672"/>
                </a:lnTo>
                <a:lnTo>
                  <a:pt x="383476" y="423672"/>
                </a:lnTo>
                <a:lnTo>
                  <a:pt x="489204" y="211836"/>
                </a:lnTo>
                <a:lnTo>
                  <a:pt x="38347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93" y="1008680"/>
            <a:ext cx="5232550" cy="51150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6665" y="1750311"/>
            <a:ext cx="50665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图理解：</a:t>
            </a:r>
            <a:endParaRPr lang="en-US" altLang="zh-CN" sz="1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* 是指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通配符选择器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权重为 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endParaRPr lang="en-US" altLang="zh-CN" sz="14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痞老板是指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元素选择器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即标签选择器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权重为 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endParaRPr lang="en-US" altLang="zh-CN" sz="14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鱼是指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类选择器、属性选择器和伪类选择器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权重为 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endParaRPr lang="en-US" altLang="zh-CN" sz="14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鲨鱼是指 </a:t>
            </a:r>
            <a:r>
              <a:rPr lang="en-US" altLang="zh-CN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id 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选择器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权重为 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</a:t>
            </a:r>
            <a:endParaRPr lang="en-US" altLang="zh-CN" sz="14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一艘船是指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行内样式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即内嵌式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权重为 </a:t>
            </a:r>
            <a:r>
              <a:rPr lang="en-US" altLang="zh-CN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1000</a:t>
            </a:r>
            <a:endParaRPr lang="en-US" altLang="zh-CN" sz="1400" b="1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导弹是指 </a:t>
            </a:r>
            <a:r>
              <a:rPr lang="en-US" altLang="zh-CN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!import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作用是提高指定样式规则的应用优先权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权重为 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10000</a:t>
            </a:r>
            <a:endParaRPr lang="zh-CN" altLang="en-US" sz="14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9231" y="3692769"/>
            <a:ext cx="50915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协助理解：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特别注明：不要和二进制混为一谈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sz="1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无论有多少个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通配符选择器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都不可能大于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标签选择器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原因： 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0 * n = 0 &lt; 1)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无论有多少个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标签选择器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都不可能大于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类选择器</a:t>
            </a:r>
            <a:r>
              <a:rPr lang="en-US" altLang="zh-CN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包括属性和伪类选择器</a:t>
            </a:r>
            <a:r>
              <a:rPr lang="en-US" altLang="zh-CN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原因：浮游生物 ≠ 鱼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无论有多少个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类选择器</a:t>
            </a:r>
            <a:r>
              <a:rPr lang="en-US" altLang="zh-CN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包括属性和伪类选择器</a:t>
            </a:r>
            <a:r>
              <a:rPr lang="en-US" altLang="zh-CN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都不可能大于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 </a:t>
            </a:r>
            <a:r>
              <a:rPr lang="en-US" altLang="zh-CN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id 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选择器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原因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鲨鱼 ≠ 鱼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无论有多少个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id 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选择器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都不可能大于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行内样式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原因：船 ≠ 鲨鱼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sz="1400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无论有多少个行内样式都不可能撼动一个 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!import (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导弹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</a:rPr>
              <a:t>yyds)</a:t>
            </a:r>
            <a:endParaRPr lang="en-US" altLang="zh-CN" sz="14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9231" y="6163371"/>
            <a:ext cx="506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总结：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优先级比较的是权重，而不是大小，</a:t>
            </a:r>
            <a:r>
              <a:rPr lang="zh-CN" altLang="en-US" sz="1400" b="1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当权值相同时，遵循就近原则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1400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5"/>
          <p:cNvSpPr/>
          <p:nvPr/>
        </p:nvSpPr>
        <p:spPr>
          <a:xfrm>
            <a:off x="6903719" y="2924556"/>
            <a:ext cx="2240279" cy="28955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4"/>
          <p:cNvSpPr/>
          <p:nvPr/>
        </p:nvSpPr>
        <p:spPr>
          <a:xfrm>
            <a:off x="9698227" y="166253"/>
            <a:ext cx="1228725" cy="5196840"/>
          </a:xfrm>
          <a:custGeom>
            <a:avLst/>
            <a:gdLst/>
            <a:ahLst/>
            <a:cxnLst/>
            <a:rect l="l" t="t" r="r" b="b"/>
            <a:pathLst>
              <a:path w="1228725" h="5196840">
                <a:moveTo>
                  <a:pt x="1023619" y="0"/>
                </a:moveTo>
                <a:lnTo>
                  <a:pt x="204724" y="0"/>
                </a:lnTo>
                <a:lnTo>
                  <a:pt x="157781" y="5406"/>
                </a:lnTo>
                <a:lnTo>
                  <a:pt x="114690" y="20808"/>
                </a:lnTo>
                <a:lnTo>
                  <a:pt x="76678" y="44974"/>
                </a:lnTo>
                <a:lnTo>
                  <a:pt x="44974" y="76678"/>
                </a:lnTo>
                <a:lnTo>
                  <a:pt x="20808" y="114690"/>
                </a:lnTo>
                <a:lnTo>
                  <a:pt x="5406" y="157781"/>
                </a:lnTo>
                <a:lnTo>
                  <a:pt x="0" y="204724"/>
                </a:lnTo>
                <a:lnTo>
                  <a:pt x="0" y="4992116"/>
                </a:lnTo>
                <a:lnTo>
                  <a:pt x="5406" y="5039058"/>
                </a:lnTo>
                <a:lnTo>
                  <a:pt x="20808" y="5082149"/>
                </a:lnTo>
                <a:lnTo>
                  <a:pt x="44974" y="5120161"/>
                </a:lnTo>
                <a:lnTo>
                  <a:pt x="76678" y="5151865"/>
                </a:lnTo>
                <a:lnTo>
                  <a:pt x="114690" y="5176031"/>
                </a:lnTo>
                <a:lnTo>
                  <a:pt x="157781" y="5191433"/>
                </a:lnTo>
                <a:lnTo>
                  <a:pt x="204724" y="5196840"/>
                </a:lnTo>
                <a:lnTo>
                  <a:pt x="1023619" y="5196840"/>
                </a:lnTo>
                <a:lnTo>
                  <a:pt x="1070562" y="5191433"/>
                </a:lnTo>
                <a:lnTo>
                  <a:pt x="1113653" y="5176031"/>
                </a:lnTo>
                <a:lnTo>
                  <a:pt x="1151665" y="5151865"/>
                </a:lnTo>
                <a:lnTo>
                  <a:pt x="1183369" y="5120161"/>
                </a:lnTo>
                <a:lnTo>
                  <a:pt x="1207535" y="5082149"/>
                </a:lnTo>
                <a:lnTo>
                  <a:pt x="1222937" y="5039058"/>
                </a:lnTo>
                <a:lnTo>
                  <a:pt x="1228344" y="4992116"/>
                </a:lnTo>
                <a:lnTo>
                  <a:pt x="1228344" y="204724"/>
                </a:lnTo>
                <a:lnTo>
                  <a:pt x="1222937" y="157781"/>
                </a:lnTo>
                <a:lnTo>
                  <a:pt x="1207535" y="114690"/>
                </a:lnTo>
                <a:lnTo>
                  <a:pt x="1183369" y="76678"/>
                </a:lnTo>
                <a:lnTo>
                  <a:pt x="1151665" y="44974"/>
                </a:lnTo>
                <a:lnTo>
                  <a:pt x="1113653" y="20808"/>
                </a:lnTo>
                <a:lnTo>
                  <a:pt x="1070562" y="5406"/>
                </a:lnTo>
                <a:lnTo>
                  <a:pt x="1023619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5"/>
          <p:cNvSpPr/>
          <p:nvPr/>
        </p:nvSpPr>
        <p:spPr>
          <a:xfrm>
            <a:off x="9634219" y="166254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499"/>
                </a:lnTo>
                <a:lnTo>
                  <a:pt x="1022400" y="5143499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1746483" y="16625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70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70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8"/>
          <p:cNvSpPr/>
          <p:nvPr/>
        </p:nvSpPr>
        <p:spPr>
          <a:xfrm>
            <a:off x="1673330" y="176919"/>
            <a:ext cx="1228725" cy="5143500"/>
          </a:xfrm>
          <a:custGeom>
            <a:avLst/>
            <a:gdLst/>
            <a:ahLst/>
            <a:cxnLst/>
            <a:rect l="l" t="t" r="r" b="b"/>
            <a:pathLst>
              <a:path w="1228725" h="5143500">
                <a:moveTo>
                  <a:pt x="1023619" y="0"/>
                </a:moveTo>
                <a:lnTo>
                  <a:pt x="204724" y="0"/>
                </a:lnTo>
                <a:lnTo>
                  <a:pt x="157781" y="5406"/>
                </a:lnTo>
                <a:lnTo>
                  <a:pt x="114690" y="20808"/>
                </a:lnTo>
                <a:lnTo>
                  <a:pt x="76678" y="44974"/>
                </a:lnTo>
                <a:lnTo>
                  <a:pt x="44974" y="76678"/>
                </a:lnTo>
                <a:lnTo>
                  <a:pt x="20808" y="114690"/>
                </a:lnTo>
                <a:lnTo>
                  <a:pt x="5406" y="157781"/>
                </a:lnTo>
                <a:lnTo>
                  <a:pt x="0" y="204724"/>
                </a:lnTo>
                <a:lnTo>
                  <a:pt x="0" y="4938763"/>
                </a:lnTo>
                <a:lnTo>
                  <a:pt x="5406" y="4985706"/>
                </a:lnTo>
                <a:lnTo>
                  <a:pt x="20808" y="5028799"/>
                </a:lnTo>
                <a:lnTo>
                  <a:pt x="44974" y="5066813"/>
                </a:lnTo>
                <a:lnTo>
                  <a:pt x="76678" y="5098520"/>
                </a:lnTo>
                <a:lnTo>
                  <a:pt x="114690" y="5122689"/>
                </a:lnTo>
                <a:lnTo>
                  <a:pt x="157781" y="5138092"/>
                </a:lnTo>
                <a:lnTo>
                  <a:pt x="204724" y="5143500"/>
                </a:lnTo>
                <a:lnTo>
                  <a:pt x="1023619" y="5143500"/>
                </a:lnTo>
                <a:lnTo>
                  <a:pt x="1070562" y="5138092"/>
                </a:lnTo>
                <a:lnTo>
                  <a:pt x="1113653" y="5122689"/>
                </a:lnTo>
                <a:lnTo>
                  <a:pt x="1151665" y="5098520"/>
                </a:lnTo>
                <a:lnTo>
                  <a:pt x="1183369" y="5066813"/>
                </a:lnTo>
                <a:lnTo>
                  <a:pt x="1207535" y="5028799"/>
                </a:lnTo>
                <a:lnTo>
                  <a:pt x="1222937" y="4985706"/>
                </a:lnTo>
                <a:lnTo>
                  <a:pt x="1228344" y="4938763"/>
                </a:lnTo>
                <a:lnTo>
                  <a:pt x="1228344" y="204724"/>
                </a:lnTo>
                <a:lnTo>
                  <a:pt x="1222937" y="157781"/>
                </a:lnTo>
                <a:lnTo>
                  <a:pt x="1207535" y="114690"/>
                </a:lnTo>
                <a:lnTo>
                  <a:pt x="1183369" y="76678"/>
                </a:lnTo>
                <a:lnTo>
                  <a:pt x="1151665" y="44974"/>
                </a:lnTo>
                <a:lnTo>
                  <a:pt x="1113653" y="20808"/>
                </a:lnTo>
                <a:lnTo>
                  <a:pt x="1070562" y="5406"/>
                </a:lnTo>
                <a:lnTo>
                  <a:pt x="1023619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10"/>
          <p:cNvSpPr/>
          <p:nvPr/>
        </p:nvSpPr>
        <p:spPr>
          <a:xfrm>
            <a:off x="3760830" y="16625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70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70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1"/>
          <p:cNvSpPr/>
          <p:nvPr/>
        </p:nvSpPr>
        <p:spPr>
          <a:xfrm>
            <a:off x="3687677" y="181491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500"/>
                </a:lnTo>
                <a:lnTo>
                  <a:pt x="1022400" y="5143500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5769716" y="16625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69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69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4"/>
          <p:cNvSpPr/>
          <p:nvPr/>
        </p:nvSpPr>
        <p:spPr>
          <a:xfrm>
            <a:off x="5702659" y="181491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500"/>
                </a:lnTo>
                <a:lnTo>
                  <a:pt x="1022400" y="5143500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object 23"/>
          <p:cNvSpPr txBox="1"/>
          <p:nvPr/>
        </p:nvSpPr>
        <p:spPr>
          <a:xfrm>
            <a:off x="7800754" y="5624575"/>
            <a:ext cx="101073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4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Part 03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20"/>
          <p:cNvSpPr/>
          <p:nvPr/>
        </p:nvSpPr>
        <p:spPr>
          <a:xfrm>
            <a:off x="341411" y="3686271"/>
            <a:ext cx="108585" cy="2809240"/>
          </a:xfrm>
          <a:custGeom>
            <a:avLst/>
            <a:gdLst/>
            <a:ahLst/>
            <a:cxnLst/>
            <a:rect l="l" t="t" r="r" b="b"/>
            <a:pathLst>
              <a:path w="108584" h="2809240">
                <a:moveTo>
                  <a:pt x="108203" y="0"/>
                </a:moveTo>
                <a:lnTo>
                  <a:pt x="0" y="0"/>
                </a:lnTo>
                <a:lnTo>
                  <a:pt x="0" y="2808732"/>
                </a:lnTo>
                <a:lnTo>
                  <a:pt x="108203" y="2808732"/>
                </a:lnTo>
                <a:lnTo>
                  <a:pt x="108203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21"/>
          <p:cNvSpPr/>
          <p:nvPr/>
        </p:nvSpPr>
        <p:spPr>
          <a:xfrm>
            <a:off x="357809" y="6386798"/>
            <a:ext cx="2376170" cy="108585"/>
          </a:xfrm>
          <a:custGeom>
            <a:avLst/>
            <a:gdLst/>
            <a:ahLst/>
            <a:cxnLst/>
            <a:rect l="l" t="t" r="r" b="b"/>
            <a:pathLst>
              <a:path w="2376170" h="108584">
                <a:moveTo>
                  <a:pt x="0" y="108204"/>
                </a:moveTo>
                <a:lnTo>
                  <a:pt x="2375916" y="108204"/>
                </a:lnTo>
                <a:lnTo>
                  <a:pt x="2375916" y="0"/>
                </a:lnTo>
                <a:lnTo>
                  <a:pt x="0" y="0"/>
                </a:lnTo>
                <a:lnTo>
                  <a:pt x="0" y="108204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78076" y="1711983"/>
            <a:ext cx="4530837" cy="360121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初识数据库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03</a:t>
            </a:r>
            <a:endParaRPr lang="en-US"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2"/>
            <a:ext cx="1241740" cy="956542"/>
          </a:xfrm>
          <a:custGeom>
            <a:avLst/>
            <a:gdLst>
              <a:gd name="connsiteX0" fmla="*/ 0 w 1241740"/>
              <a:gd name="connsiteY0" fmla="*/ 0 h 956542"/>
              <a:gd name="connsiteX1" fmla="*/ 1241740 w 1241740"/>
              <a:gd name="connsiteY1" fmla="*/ 0 h 956542"/>
              <a:gd name="connsiteX2" fmla="*/ 1241740 w 1241740"/>
              <a:gd name="connsiteY2" fmla="*/ 755107 h 956542"/>
              <a:gd name="connsiteX3" fmla="*/ 1236274 w 1241740"/>
              <a:gd name="connsiteY3" fmla="*/ 801295 h 956542"/>
              <a:gd name="connsiteX4" fmla="*/ 1220704 w 1241740"/>
              <a:gd name="connsiteY4" fmla="*/ 843694 h 956542"/>
              <a:gd name="connsiteX5" fmla="*/ 1196272 w 1241740"/>
              <a:gd name="connsiteY5" fmla="*/ 881095 h 956542"/>
              <a:gd name="connsiteX6" fmla="*/ 1164222 w 1241740"/>
              <a:gd name="connsiteY6" fmla="*/ 912289 h 956542"/>
              <a:gd name="connsiteX7" fmla="*/ 1125795 w 1241740"/>
              <a:gd name="connsiteY7" fmla="*/ 936068 h 956542"/>
              <a:gd name="connsiteX8" fmla="*/ 1082235 w 1241740"/>
              <a:gd name="connsiteY8" fmla="*/ 951222 h 956542"/>
              <a:gd name="connsiteX9" fmla="*/ 1034783 w 1241740"/>
              <a:gd name="connsiteY9" fmla="*/ 956542 h 956542"/>
              <a:gd name="connsiteX10" fmla="*/ 206957 w 1241740"/>
              <a:gd name="connsiteY10" fmla="*/ 956542 h 956542"/>
              <a:gd name="connsiteX11" fmla="*/ 159504 w 1241740"/>
              <a:gd name="connsiteY11" fmla="*/ 951222 h 956542"/>
              <a:gd name="connsiteX12" fmla="*/ 115944 w 1241740"/>
              <a:gd name="connsiteY12" fmla="*/ 936068 h 956542"/>
              <a:gd name="connsiteX13" fmla="*/ 77517 w 1241740"/>
              <a:gd name="connsiteY13" fmla="*/ 912289 h 956542"/>
              <a:gd name="connsiteX14" fmla="*/ 45467 w 1241740"/>
              <a:gd name="connsiteY14" fmla="*/ 881095 h 956542"/>
              <a:gd name="connsiteX15" fmla="*/ 21036 w 1241740"/>
              <a:gd name="connsiteY15" fmla="*/ 843694 h 956542"/>
              <a:gd name="connsiteX16" fmla="*/ 5465 w 1241740"/>
              <a:gd name="connsiteY16" fmla="*/ 801295 h 956542"/>
              <a:gd name="connsiteX17" fmla="*/ 0 w 1241740"/>
              <a:gd name="connsiteY17" fmla="*/ 755107 h 95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956542">
                <a:moveTo>
                  <a:pt x="0" y="0"/>
                </a:moveTo>
                <a:lnTo>
                  <a:pt x="1241740" y="0"/>
                </a:lnTo>
                <a:lnTo>
                  <a:pt x="1241740" y="755107"/>
                </a:lnTo>
                <a:lnTo>
                  <a:pt x="1236274" y="801295"/>
                </a:lnTo>
                <a:lnTo>
                  <a:pt x="1220704" y="843694"/>
                </a:lnTo>
                <a:lnTo>
                  <a:pt x="1196272" y="881095"/>
                </a:lnTo>
                <a:lnTo>
                  <a:pt x="1164222" y="912289"/>
                </a:lnTo>
                <a:lnTo>
                  <a:pt x="1125795" y="936068"/>
                </a:lnTo>
                <a:lnTo>
                  <a:pt x="1082235" y="951222"/>
                </a:lnTo>
                <a:lnTo>
                  <a:pt x="1034783" y="956542"/>
                </a:lnTo>
                <a:lnTo>
                  <a:pt x="206957" y="956542"/>
                </a:lnTo>
                <a:lnTo>
                  <a:pt x="159504" y="951222"/>
                </a:lnTo>
                <a:lnTo>
                  <a:pt x="115944" y="936068"/>
                </a:lnTo>
                <a:lnTo>
                  <a:pt x="77517" y="912289"/>
                </a:lnTo>
                <a:lnTo>
                  <a:pt x="45467" y="881095"/>
                </a:lnTo>
                <a:lnTo>
                  <a:pt x="21036" y="843694"/>
                </a:lnTo>
                <a:lnTo>
                  <a:pt x="5465" y="801295"/>
                </a:lnTo>
                <a:lnTo>
                  <a:pt x="0" y="755107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916917"/>
          </a:xfrm>
          <a:custGeom>
            <a:avLst/>
            <a:gdLst>
              <a:gd name="connsiteX0" fmla="*/ 0 w 1243307"/>
              <a:gd name="connsiteY0" fmla="*/ 0 h 916917"/>
              <a:gd name="connsiteX1" fmla="*/ 1243307 w 1243307"/>
              <a:gd name="connsiteY1" fmla="*/ 0 h 916917"/>
              <a:gd name="connsiteX2" fmla="*/ 1243307 w 1243307"/>
              <a:gd name="connsiteY2" fmla="*/ 715229 h 916917"/>
              <a:gd name="connsiteX3" fmla="*/ 1237834 w 1243307"/>
              <a:gd name="connsiteY3" fmla="*/ 761475 h 916917"/>
              <a:gd name="connsiteX4" fmla="*/ 1222244 w 1243307"/>
              <a:gd name="connsiteY4" fmla="*/ 803927 h 916917"/>
              <a:gd name="connsiteX5" fmla="*/ 1197782 w 1243307"/>
              <a:gd name="connsiteY5" fmla="*/ 841376 h 916917"/>
              <a:gd name="connsiteX6" fmla="*/ 1165691 w 1243307"/>
              <a:gd name="connsiteY6" fmla="*/ 872609 h 916917"/>
              <a:gd name="connsiteX7" fmla="*/ 1127216 w 1243307"/>
              <a:gd name="connsiteY7" fmla="*/ 896418 h 916917"/>
              <a:gd name="connsiteX8" fmla="*/ 1083601 w 1243307"/>
              <a:gd name="connsiteY8" fmla="*/ 911591 h 916917"/>
              <a:gd name="connsiteX9" fmla="*/ 1036089 w 1243307"/>
              <a:gd name="connsiteY9" fmla="*/ 916917 h 916917"/>
              <a:gd name="connsiteX10" fmla="*/ 207218 w 1243307"/>
              <a:gd name="connsiteY10" fmla="*/ 916917 h 916917"/>
              <a:gd name="connsiteX11" fmla="*/ 159705 w 1243307"/>
              <a:gd name="connsiteY11" fmla="*/ 911591 h 916917"/>
              <a:gd name="connsiteX12" fmla="*/ 116090 w 1243307"/>
              <a:gd name="connsiteY12" fmla="*/ 896418 h 916917"/>
              <a:gd name="connsiteX13" fmla="*/ 77615 w 1243307"/>
              <a:gd name="connsiteY13" fmla="*/ 872609 h 916917"/>
              <a:gd name="connsiteX14" fmla="*/ 45525 w 1243307"/>
              <a:gd name="connsiteY14" fmla="*/ 841376 h 916917"/>
              <a:gd name="connsiteX15" fmla="*/ 21062 w 1243307"/>
              <a:gd name="connsiteY15" fmla="*/ 803927 h 916917"/>
              <a:gd name="connsiteX16" fmla="*/ 5472 w 1243307"/>
              <a:gd name="connsiteY16" fmla="*/ 761475 h 916917"/>
              <a:gd name="connsiteX17" fmla="*/ 0 w 1243307"/>
              <a:gd name="connsiteY17" fmla="*/ 71522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916917">
                <a:moveTo>
                  <a:pt x="0" y="0"/>
                </a:moveTo>
                <a:lnTo>
                  <a:pt x="1243307" y="0"/>
                </a:lnTo>
                <a:lnTo>
                  <a:pt x="1243307" y="715229"/>
                </a:lnTo>
                <a:lnTo>
                  <a:pt x="1237834" y="761475"/>
                </a:lnTo>
                <a:lnTo>
                  <a:pt x="1222244" y="803927"/>
                </a:lnTo>
                <a:lnTo>
                  <a:pt x="1197782" y="841376"/>
                </a:lnTo>
                <a:lnTo>
                  <a:pt x="1165691" y="872609"/>
                </a:lnTo>
                <a:lnTo>
                  <a:pt x="1127216" y="896418"/>
                </a:lnTo>
                <a:lnTo>
                  <a:pt x="1083601" y="911591"/>
                </a:lnTo>
                <a:lnTo>
                  <a:pt x="1036089" y="916917"/>
                </a:lnTo>
                <a:lnTo>
                  <a:pt x="207218" y="916917"/>
                </a:lnTo>
                <a:lnTo>
                  <a:pt x="159705" y="911591"/>
                </a:lnTo>
                <a:lnTo>
                  <a:pt x="116090" y="896418"/>
                </a:lnTo>
                <a:lnTo>
                  <a:pt x="77615" y="872609"/>
                </a:lnTo>
                <a:lnTo>
                  <a:pt x="45525" y="841376"/>
                </a:lnTo>
                <a:lnTo>
                  <a:pt x="21062" y="803927"/>
                </a:lnTo>
                <a:lnTo>
                  <a:pt x="5472" y="761475"/>
                </a:lnTo>
                <a:lnTo>
                  <a:pt x="0" y="715229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45902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89514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object 25"/>
          <p:cNvSpPr/>
          <p:nvPr/>
        </p:nvSpPr>
        <p:spPr>
          <a:xfrm>
            <a:off x="6377381" y="1352318"/>
            <a:ext cx="368935" cy="426720"/>
          </a:xfrm>
          <a:custGeom>
            <a:avLst/>
            <a:gdLst/>
            <a:ahLst/>
            <a:cxnLst/>
            <a:rect l="l" t="t" r="r" b="b"/>
            <a:pathLst>
              <a:path w="368935" h="426719">
                <a:moveTo>
                  <a:pt x="0" y="0"/>
                </a:moveTo>
                <a:lnTo>
                  <a:pt x="0" y="426720"/>
                </a:lnTo>
                <a:lnTo>
                  <a:pt x="368808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EB9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6"/>
          <p:cNvSpPr/>
          <p:nvPr/>
        </p:nvSpPr>
        <p:spPr>
          <a:xfrm>
            <a:off x="6385001" y="2917467"/>
            <a:ext cx="368935" cy="426720"/>
          </a:xfrm>
          <a:custGeom>
            <a:avLst/>
            <a:gdLst/>
            <a:ahLst/>
            <a:cxnLst/>
            <a:rect l="l" t="t" r="r" b="b"/>
            <a:pathLst>
              <a:path w="368935" h="426720">
                <a:moveTo>
                  <a:pt x="0" y="0"/>
                </a:moveTo>
                <a:lnTo>
                  <a:pt x="0" y="426720"/>
                </a:lnTo>
                <a:lnTo>
                  <a:pt x="368808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EB9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7"/>
          <p:cNvSpPr/>
          <p:nvPr/>
        </p:nvSpPr>
        <p:spPr>
          <a:xfrm>
            <a:off x="6385001" y="4482615"/>
            <a:ext cx="368935" cy="426720"/>
          </a:xfrm>
          <a:custGeom>
            <a:avLst/>
            <a:gdLst/>
            <a:ahLst/>
            <a:cxnLst/>
            <a:rect l="l" t="t" r="r" b="b"/>
            <a:pathLst>
              <a:path w="368935" h="426720">
                <a:moveTo>
                  <a:pt x="0" y="0"/>
                </a:moveTo>
                <a:lnTo>
                  <a:pt x="0" y="426720"/>
                </a:lnTo>
                <a:lnTo>
                  <a:pt x="368808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EB9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8"/>
          <p:cNvSpPr/>
          <p:nvPr/>
        </p:nvSpPr>
        <p:spPr>
          <a:xfrm>
            <a:off x="6377381" y="1407183"/>
            <a:ext cx="0" cy="4272280"/>
          </a:xfrm>
          <a:custGeom>
            <a:avLst/>
            <a:gdLst/>
            <a:ahLst/>
            <a:cxnLst/>
            <a:rect l="l" t="t" r="r" b="b"/>
            <a:pathLst>
              <a:path h="4272280">
                <a:moveTo>
                  <a:pt x="0" y="0"/>
                </a:moveTo>
                <a:lnTo>
                  <a:pt x="0" y="427196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29"/>
          <p:cNvSpPr txBox="1"/>
          <p:nvPr/>
        </p:nvSpPr>
        <p:spPr>
          <a:xfrm>
            <a:off x="7087961" y="1102652"/>
            <a:ext cx="4279512" cy="1463862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什么是数据库？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985"/>
              </a:spcBef>
            </a:pPr>
            <a:r>
              <a:rPr lang="zh-CN" altLang="en-US" sz="1600" b="1" spc="5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数据库（</a:t>
            </a:r>
            <a:r>
              <a:rPr lang="en-US" altLang="zh-CN" sz="1600" b="1" spc="5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database</a:t>
            </a:r>
            <a:r>
              <a:rPr lang="zh-CN" altLang="en-US" sz="1600" b="1" spc="5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）</a:t>
            </a:r>
            <a:r>
              <a:rPr lang="zh-CN" altLang="en-US" sz="1600" spc="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：一个以</a:t>
            </a:r>
            <a:r>
              <a:rPr lang="zh-CN" altLang="en-US" sz="1600" b="1" spc="5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某种有组织</a:t>
            </a:r>
            <a:r>
              <a:rPr lang="zh-CN" altLang="en-US" sz="1600" spc="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的方式存储的</a:t>
            </a:r>
            <a:r>
              <a:rPr lang="zh-CN" altLang="en-US" sz="1600" b="1" spc="5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数据集合</a:t>
            </a:r>
            <a:r>
              <a:rPr lang="zh-CN" altLang="en-US" sz="1600" spc="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，保存</a:t>
            </a:r>
            <a:r>
              <a:rPr lang="zh-CN" altLang="en-US" sz="1600" b="1" spc="5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有组织的数据</a:t>
            </a:r>
            <a:r>
              <a:rPr lang="zh-CN" altLang="en-US" sz="1600" spc="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的</a:t>
            </a:r>
            <a:r>
              <a:rPr lang="zh-CN" altLang="en-US" sz="1600" b="1" spc="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容器</a:t>
            </a:r>
            <a:r>
              <a:rPr lang="zh-CN" altLang="en-US" sz="1600" spc="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（通常是一个文件或一组文件）</a:t>
            </a:r>
            <a:endParaRPr lang="zh-CN" altLang="en-US" sz="16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33" name="object 30"/>
          <p:cNvSpPr txBox="1"/>
          <p:nvPr/>
        </p:nvSpPr>
        <p:spPr>
          <a:xfrm>
            <a:off x="7087961" y="2914296"/>
            <a:ext cx="4279512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DBMS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 b="1" spc="5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数据库管理系统</a:t>
            </a:r>
            <a:r>
              <a:rPr lang="zh-CN" altLang="en-US" sz="1600" spc="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（</a:t>
            </a:r>
            <a:r>
              <a:rPr lang="en-US" sz="1600" b="1" spc="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DBMS</a:t>
            </a:r>
            <a:r>
              <a:rPr lang="en-US" sz="1600" spc="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：Database Management System）：</a:t>
            </a:r>
            <a:r>
              <a:rPr lang="zh-CN" altLang="en-US" sz="1600" b="1" spc="5">
                <a:solidFill>
                  <a:srgbClr val="00B05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数据库</a:t>
            </a:r>
            <a:r>
              <a:rPr lang="zh-CN" altLang="en-US" sz="1600" spc="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是通过</a:t>
            </a:r>
            <a:r>
              <a:rPr lang="en-US" sz="1600" b="1" spc="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DBMS</a:t>
            </a:r>
            <a:r>
              <a:rPr lang="zh-CN" altLang="en-US" sz="1600" b="1" spc="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创建和操作</a:t>
            </a:r>
            <a:r>
              <a:rPr lang="zh-CN" altLang="en-US" sz="1600" spc="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的</a:t>
            </a:r>
            <a:r>
              <a:rPr lang="zh-CN" altLang="en-US" sz="1600" b="1" spc="5">
                <a:solidFill>
                  <a:schemeClr val="accent6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容器</a:t>
            </a:r>
            <a:endParaRPr sz="1600" b="1">
              <a:solidFill>
                <a:schemeClr val="accent6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87961" y="4572530"/>
            <a:ext cx="42795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MySQL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是一种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DBMS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，即它是一种数据库软件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521" y="2346955"/>
            <a:ext cx="4496392" cy="21148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6"/>
          <p:cNvSpPr txBox="1"/>
          <p:nvPr/>
        </p:nvSpPr>
        <p:spPr>
          <a:xfrm>
            <a:off x="6664593" y="4312224"/>
            <a:ext cx="3587115" cy="15414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Windows </a:t>
            </a: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下载地址：</a:t>
            </a:r>
            <a:endParaRPr lang="en-US" altLang="zh-CN" sz="16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1"/>
              </a:rPr>
              <a:t>https://www.mysql.com/downloads/</a:t>
            </a:r>
            <a:endParaRPr lang="en-US" altLang="zh-CN" sz="16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2"/>
              </a:rPr>
              <a:t>Linux</a:t>
            </a:r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 </a:t>
            </a:r>
            <a:r>
              <a:rPr lang="zh-CN" altLang="en-US" sz="16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下载地址：</a:t>
            </a:r>
            <a:endParaRPr lang="en-US" altLang="zh-CN" sz="16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6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3"/>
              </a:rPr>
              <a:t>https://dev.mysql.com/downloads/mysql/5.6.html#downloads</a:t>
            </a:r>
            <a:endParaRPr lang="en-US" sz="16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sz="16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03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2"/>
            <a:ext cx="1241740" cy="956542"/>
          </a:xfrm>
          <a:custGeom>
            <a:avLst/>
            <a:gdLst>
              <a:gd name="connsiteX0" fmla="*/ 0 w 1241740"/>
              <a:gd name="connsiteY0" fmla="*/ 0 h 956542"/>
              <a:gd name="connsiteX1" fmla="*/ 1241740 w 1241740"/>
              <a:gd name="connsiteY1" fmla="*/ 0 h 956542"/>
              <a:gd name="connsiteX2" fmla="*/ 1241740 w 1241740"/>
              <a:gd name="connsiteY2" fmla="*/ 755107 h 956542"/>
              <a:gd name="connsiteX3" fmla="*/ 1236274 w 1241740"/>
              <a:gd name="connsiteY3" fmla="*/ 801295 h 956542"/>
              <a:gd name="connsiteX4" fmla="*/ 1220704 w 1241740"/>
              <a:gd name="connsiteY4" fmla="*/ 843694 h 956542"/>
              <a:gd name="connsiteX5" fmla="*/ 1196272 w 1241740"/>
              <a:gd name="connsiteY5" fmla="*/ 881095 h 956542"/>
              <a:gd name="connsiteX6" fmla="*/ 1164222 w 1241740"/>
              <a:gd name="connsiteY6" fmla="*/ 912289 h 956542"/>
              <a:gd name="connsiteX7" fmla="*/ 1125795 w 1241740"/>
              <a:gd name="connsiteY7" fmla="*/ 936068 h 956542"/>
              <a:gd name="connsiteX8" fmla="*/ 1082235 w 1241740"/>
              <a:gd name="connsiteY8" fmla="*/ 951222 h 956542"/>
              <a:gd name="connsiteX9" fmla="*/ 1034783 w 1241740"/>
              <a:gd name="connsiteY9" fmla="*/ 956542 h 956542"/>
              <a:gd name="connsiteX10" fmla="*/ 206957 w 1241740"/>
              <a:gd name="connsiteY10" fmla="*/ 956542 h 956542"/>
              <a:gd name="connsiteX11" fmla="*/ 159504 w 1241740"/>
              <a:gd name="connsiteY11" fmla="*/ 951222 h 956542"/>
              <a:gd name="connsiteX12" fmla="*/ 115944 w 1241740"/>
              <a:gd name="connsiteY12" fmla="*/ 936068 h 956542"/>
              <a:gd name="connsiteX13" fmla="*/ 77517 w 1241740"/>
              <a:gd name="connsiteY13" fmla="*/ 912289 h 956542"/>
              <a:gd name="connsiteX14" fmla="*/ 45467 w 1241740"/>
              <a:gd name="connsiteY14" fmla="*/ 881095 h 956542"/>
              <a:gd name="connsiteX15" fmla="*/ 21036 w 1241740"/>
              <a:gd name="connsiteY15" fmla="*/ 843694 h 956542"/>
              <a:gd name="connsiteX16" fmla="*/ 5465 w 1241740"/>
              <a:gd name="connsiteY16" fmla="*/ 801295 h 956542"/>
              <a:gd name="connsiteX17" fmla="*/ 0 w 1241740"/>
              <a:gd name="connsiteY17" fmla="*/ 755107 h 95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956542">
                <a:moveTo>
                  <a:pt x="0" y="0"/>
                </a:moveTo>
                <a:lnTo>
                  <a:pt x="1241740" y="0"/>
                </a:lnTo>
                <a:lnTo>
                  <a:pt x="1241740" y="755107"/>
                </a:lnTo>
                <a:lnTo>
                  <a:pt x="1236274" y="801295"/>
                </a:lnTo>
                <a:lnTo>
                  <a:pt x="1220704" y="843694"/>
                </a:lnTo>
                <a:lnTo>
                  <a:pt x="1196272" y="881095"/>
                </a:lnTo>
                <a:lnTo>
                  <a:pt x="1164222" y="912289"/>
                </a:lnTo>
                <a:lnTo>
                  <a:pt x="1125795" y="936068"/>
                </a:lnTo>
                <a:lnTo>
                  <a:pt x="1082235" y="951222"/>
                </a:lnTo>
                <a:lnTo>
                  <a:pt x="1034783" y="956542"/>
                </a:lnTo>
                <a:lnTo>
                  <a:pt x="206957" y="956542"/>
                </a:lnTo>
                <a:lnTo>
                  <a:pt x="159504" y="951222"/>
                </a:lnTo>
                <a:lnTo>
                  <a:pt x="115944" y="936068"/>
                </a:lnTo>
                <a:lnTo>
                  <a:pt x="77517" y="912289"/>
                </a:lnTo>
                <a:lnTo>
                  <a:pt x="45467" y="881095"/>
                </a:lnTo>
                <a:lnTo>
                  <a:pt x="21036" y="843694"/>
                </a:lnTo>
                <a:lnTo>
                  <a:pt x="5465" y="801295"/>
                </a:lnTo>
                <a:lnTo>
                  <a:pt x="0" y="755107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916917"/>
          </a:xfrm>
          <a:custGeom>
            <a:avLst/>
            <a:gdLst>
              <a:gd name="connsiteX0" fmla="*/ 0 w 1243307"/>
              <a:gd name="connsiteY0" fmla="*/ 0 h 916917"/>
              <a:gd name="connsiteX1" fmla="*/ 1243307 w 1243307"/>
              <a:gd name="connsiteY1" fmla="*/ 0 h 916917"/>
              <a:gd name="connsiteX2" fmla="*/ 1243307 w 1243307"/>
              <a:gd name="connsiteY2" fmla="*/ 715229 h 916917"/>
              <a:gd name="connsiteX3" fmla="*/ 1237834 w 1243307"/>
              <a:gd name="connsiteY3" fmla="*/ 761475 h 916917"/>
              <a:gd name="connsiteX4" fmla="*/ 1222244 w 1243307"/>
              <a:gd name="connsiteY4" fmla="*/ 803927 h 916917"/>
              <a:gd name="connsiteX5" fmla="*/ 1197782 w 1243307"/>
              <a:gd name="connsiteY5" fmla="*/ 841376 h 916917"/>
              <a:gd name="connsiteX6" fmla="*/ 1165691 w 1243307"/>
              <a:gd name="connsiteY6" fmla="*/ 872609 h 916917"/>
              <a:gd name="connsiteX7" fmla="*/ 1127216 w 1243307"/>
              <a:gd name="connsiteY7" fmla="*/ 896418 h 916917"/>
              <a:gd name="connsiteX8" fmla="*/ 1083601 w 1243307"/>
              <a:gd name="connsiteY8" fmla="*/ 911591 h 916917"/>
              <a:gd name="connsiteX9" fmla="*/ 1036089 w 1243307"/>
              <a:gd name="connsiteY9" fmla="*/ 916917 h 916917"/>
              <a:gd name="connsiteX10" fmla="*/ 207218 w 1243307"/>
              <a:gd name="connsiteY10" fmla="*/ 916917 h 916917"/>
              <a:gd name="connsiteX11" fmla="*/ 159705 w 1243307"/>
              <a:gd name="connsiteY11" fmla="*/ 911591 h 916917"/>
              <a:gd name="connsiteX12" fmla="*/ 116090 w 1243307"/>
              <a:gd name="connsiteY12" fmla="*/ 896418 h 916917"/>
              <a:gd name="connsiteX13" fmla="*/ 77615 w 1243307"/>
              <a:gd name="connsiteY13" fmla="*/ 872609 h 916917"/>
              <a:gd name="connsiteX14" fmla="*/ 45525 w 1243307"/>
              <a:gd name="connsiteY14" fmla="*/ 841376 h 916917"/>
              <a:gd name="connsiteX15" fmla="*/ 21062 w 1243307"/>
              <a:gd name="connsiteY15" fmla="*/ 803927 h 916917"/>
              <a:gd name="connsiteX16" fmla="*/ 5472 w 1243307"/>
              <a:gd name="connsiteY16" fmla="*/ 761475 h 916917"/>
              <a:gd name="connsiteX17" fmla="*/ 0 w 1243307"/>
              <a:gd name="connsiteY17" fmla="*/ 71522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916917">
                <a:moveTo>
                  <a:pt x="0" y="0"/>
                </a:moveTo>
                <a:lnTo>
                  <a:pt x="1243307" y="0"/>
                </a:lnTo>
                <a:lnTo>
                  <a:pt x="1243307" y="715229"/>
                </a:lnTo>
                <a:lnTo>
                  <a:pt x="1237834" y="761475"/>
                </a:lnTo>
                <a:lnTo>
                  <a:pt x="1222244" y="803927"/>
                </a:lnTo>
                <a:lnTo>
                  <a:pt x="1197782" y="841376"/>
                </a:lnTo>
                <a:lnTo>
                  <a:pt x="1165691" y="872609"/>
                </a:lnTo>
                <a:lnTo>
                  <a:pt x="1127216" y="896418"/>
                </a:lnTo>
                <a:lnTo>
                  <a:pt x="1083601" y="911591"/>
                </a:lnTo>
                <a:lnTo>
                  <a:pt x="1036089" y="916917"/>
                </a:lnTo>
                <a:lnTo>
                  <a:pt x="207218" y="916917"/>
                </a:lnTo>
                <a:lnTo>
                  <a:pt x="159705" y="911591"/>
                </a:lnTo>
                <a:lnTo>
                  <a:pt x="116090" y="896418"/>
                </a:lnTo>
                <a:lnTo>
                  <a:pt x="77615" y="872609"/>
                </a:lnTo>
                <a:lnTo>
                  <a:pt x="45525" y="841376"/>
                </a:lnTo>
                <a:lnTo>
                  <a:pt x="21062" y="803927"/>
                </a:lnTo>
                <a:lnTo>
                  <a:pt x="5472" y="761475"/>
                </a:lnTo>
                <a:lnTo>
                  <a:pt x="0" y="715229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45902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89514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17"/>
          <p:cNvSpPr/>
          <p:nvPr/>
        </p:nvSpPr>
        <p:spPr>
          <a:xfrm>
            <a:off x="2468362" y="3451861"/>
            <a:ext cx="1601723" cy="16093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8"/>
          <p:cNvSpPr/>
          <p:nvPr/>
        </p:nvSpPr>
        <p:spPr>
          <a:xfrm>
            <a:off x="2515605" y="3476245"/>
            <a:ext cx="1507235" cy="1514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9"/>
          <p:cNvSpPr/>
          <p:nvPr/>
        </p:nvSpPr>
        <p:spPr>
          <a:xfrm>
            <a:off x="2515605" y="3476244"/>
            <a:ext cx="1507490" cy="1515110"/>
          </a:xfrm>
          <a:custGeom>
            <a:avLst/>
            <a:gdLst/>
            <a:ahLst/>
            <a:cxnLst/>
            <a:rect l="l" t="t" r="r" b="b"/>
            <a:pathLst>
              <a:path w="1507489" h="1515110">
                <a:moveTo>
                  <a:pt x="753618" y="1514855"/>
                </a:moveTo>
                <a:lnTo>
                  <a:pt x="801278" y="1513365"/>
                </a:lnTo>
                <a:lnTo>
                  <a:pt x="848151" y="1508954"/>
                </a:lnTo>
                <a:lnTo>
                  <a:pt x="894147" y="1501710"/>
                </a:lnTo>
                <a:lnTo>
                  <a:pt x="939180" y="1491723"/>
                </a:lnTo>
                <a:lnTo>
                  <a:pt x="983159" y="1479080"/>
                </a:lnTo>
                <a:lnTo>
                  <a:pt x="1025998" y="1463872"/>
                </a:lnTo>
                <a:lnTo>
                  <a:pt x="1067607" y="1446185"/>
                </a:lnTo>
                <a:lnTo>
                  <a:pt x="1107899" y="1426110"/>
                </a:lnTo>
                <a:lnTo>
                  <a:pt x="1146786" y="1403735"/>
                </a:lnTo>
                <a:lnTo>
                  <a:pt x="1184178" y="1379149"/>
                </a:lnTo>
                <a:lnTo>
                  <a:pt x="1219988" y="1352440"/>
                </a:lnTo>
                <a:lnTo>
                  <a:pt x="1254127" y="1323697"/>
                </a:lnTo>
                <a:lnTo>
                  <a:pt x="1286508" y="1293009"/>
                </a:lnTo>
                <a:lnTo>
                  <a:pt x="1317041" y="1260464"/>
                </a:lnTo>
                <a:lnTo>
                  <a:pt x="1345639" y="1226152"/>
                </a:lnTo>
                <a:lnTo>
                  <a:pt x="1372214" y="1190161"/>
                </a:lnTo>
                <a:lnTo>
                  <a:pt x="1396676" y="1152580"/>
                </a:lnTo>
                <a:lnTo>
                  <a:pt x="1418938" y="1113497"/>
                </a:lnTo>
                <a:lnTo>
                  <a:pt x="1438912" y="1073001"/>
                </a:lnTo>
                <a:lnTo>
                  <a:pt x="1456509" y="1031181"/>
                </a:lnTo>
                <a:lnTo>
                  <a:pt x="1471641" y="988126"/>
                </a:lnTo>
                <a:lnTo>
                  <a:pt x="1484220" y="943925"/>
                </a:lnTo>
                <a:lnTo>
                  <a:pt x="1494157" y="898666"/>
                </a:lnTo>
                <a:lnTo>
                  <a:pt x="1501364" y="852437"/>
                </a:lnTo>
                <a:lnTo>
                  <a:pt x="1505753" y="805328"/>
                </a:lnTo>
                <a:lnTo>
                  <a:pt x="1507236" y="757427"/>
                </a:lnTo>
                <a:lnTo>
                  <a:pt x="1507236" y="0"/>
                </a:lnTo>
                <a:lnTo>
                  <a:pt x="753618" y="0"/>
                </a:lnTo>
                <a:lnTo>
                  <a:pt x="705957" y="1490"/>
                </a:lnTo>
                <a:lnTo>
                  <a:pt x="659084" y="5901"/>
                </a:lnTo>
                <a:lnTo>
                  <a:pt x="613088" y="13145"/>
                </a:lnTo>
                <a:lnTo>
                  <a:pt x="568055" y="23132"/>
                </a:lnTo>
                <a:lnTo>
                  <a:pt x="524076" y="35775"/>
                </a:lnTo>
                <a:lnTo>
                  <a:pt x="481237" y="50983"/>
                </a:lnTo>
                <a:lnTo>
                  <a:pt x="439628" y="68670"/>
                </a:lnTo>
                <a:lnTo>
                  <a:pt x="399336" y="88745"/>
                </a:lnTo>
                <a:lnTo>
                  <a:pt x="360449" y="111120"/>
                </a:lnTo>
                <a:lnTo>
                  <a:pt x="323057" y="135706"/>
                </a:lnTo>
                <a:lnTo>
                  <a:pt x="287247" y="162415"/>
                </a:lnTo>
                <a:lnTo>
                  <a:pt x="253108" y="191158"/>
                </a:lnTo>
                <a:lnTo>
                  <a:pt x="220727" y="221846"/>
                </a:lnTo>
                <a:lnTo>
                  <a:pt x="190194" y="254391"/>
                </a:lnTo>
                <a:lnTo>
                  <a:pt x="161596" y="288703"/>
                </a:lnTo>
                <a:lnTo>
                  <a:pt x="135021" y="324694"/>
                </a:lnTo>
                <a:lnTo>
                  <a:pt x="110559" y="362275"/>
                </a:lnTo>
                <a:lnTo>
                  <a:pt x="88297" y="401358"/>
                </a:lnTo>
                <a:lnTo>
                  <a:pt x="68323" y="441854"/>
                </a:lnTo>
                <a:lnTo>
                  <a:pt x="50726" y="483674"/>
                </a:lnTo>
                <a:lnTo>
                  <a:pt x="35594" y="526729"/>
                </a:lnTo>
                <a:lnTo>
                  <a:pt x="23015" y="570930"/>
                </a:lnTo>
                <a:lnTo>
                  <a:pt x="13078" y="616189"/>
                </a:lnTo>
                <a:lnTo>
                  <a:pt x="5871" y="662418"/>
                </a:lnTo>
                <a:lnTo>
                  <a:pt x="1482" y="709527"/>
                </a:lnTo>
                <a:lnTo>
                  <a:pt x="0" y="757427"/>
                </a:lnTo>
                <a:lnTo>
                  <a:pt x="1482" y="805328"/>
                </a:lnTo>
                <a:lnTo>
                  <a:pt x="5871" y="852437"/>
                </a:lnTo>
                <a:lnTo>
                  <a:pt x="13078" y="898666"/>
                </a:lnTo>
                <a:lnTo>
                  <a:pt x="23015" y="943925"/>
                </a:lnTo>
                <a:lnTo>
                  <a:pt x="35594" y="988126"/>
                </a:lnTo>
                <a:lnTo>
                  <a:pt x="50726" y="1031181"/>
                </a:lnTo>
                <a:lnTo>
                  <a:pt x="68323" y="1073001"/>
                </a:lnTo>
                <a:lnTo>
                  <a:pt x="88297" y="1113497"/>
                </a:lnTo>
                <a:lnTo>
                  <a:pt x="110559" y="1152580"/>
                </a:lnTo>
                <a:lnTo>
                  <a:pt x="135021" y="1190161"/>
                </a:lnTo>
                <a:lnTo>
                  <a:pt x="161596" y="1226152"/>
                </a:lnTo>
                <a:lnTo>
                  <a:pt x="190194" y="1260464"/>
                </a:lnTo>
                <a:lnTo>
                  <a:pt x="220727" y="1293009"/>
                </a:lnTo>
                <a:lnTo>
                  <a:pt x="253108" y="1323697"/>
                </a:lnTo>
                <a:lnTo>
                  <a:pt x="287247" y="1352440"/>
                </a:lnTo>
                <a:lnTo>
                  <a:pt x="323057" y="1379149"/>
                </a:lnTo>
                <a:lnTo>
                  <a:pt x="360449" y="1403735"/>
                </a:lnTo>
                <a:lnTo>
                  <a:pt x="399336" y="1426110"/>
                </a:lnTo>
                <a:lnTo>
                  <a:pt x="439628" y="1446185"/>
                </a:lnTo>
                <a:lnTo>
                  <a:pt x="481237" y="1463872"/>
                </a:lnTo>
                <a:lnTo>
                  <a:pt x="524076" y="1479080"/>
                </a:lnTo>
                <a:lnTo>
                  <a:pt x="568055" y="1491723"/>
                </a:lnTo>
                <a:lnTo>
                  <a:pt x="613088" y="1501710"/>
                </a:lnTo>
                <a:lnTo>
                  <a:pt x="659084" y="1508954"/>
                </a:lnTo>
                <a:lnTo>
                  <a:pt x="705957" y="1513365"/>
                </a:lnTo>
                <a:lnTo>
                  <a:pt x="753618" y="1514855"/>
                </a:lnTo>
                <a:close/>
              </a:path>
            </a:pathLst>
          </a:custGeom>
          <a:ln w="9144">
            <a:solidFill>
              <a:srgbClr val="248D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20"/>
          <p:cNvSpPr/>
          <p:nvPr/>
        </p:nvSpPr>
        <p:spPr>
          <a:xfrm>
            <a:off x="4033509" y="1891284"/>
            <a:ext cx="1603235" cy="1607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1"/>
          <p:cNvSpPr/>
          <p:nvPr/>
        </p:nvSpPr>
        <p:spPr>
          <a:xfrm>
            <a:off x="4080754" y="1915669"/>
            <a:ext cx="1508760" cy="15133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80753" y="1915669"/>
            <a:ext cx="1508760" cy="1513840"/>
          </a:xfrm>
          <a:custGeom>
            <a:avLst/>
            <a:gdLst/>
            <a:ahLst/>
            <a:cxnLst/>
            <a:rect l="l" t="t" r="r" b="b"/>
            <a:pathLst>
              <a:path w="1508760" h="1513839">
                <a:moveTo>
                  <a:pt x="754380" y="0"/>
                </a:moveTo>
                <a:lnTo>
                  <a:pt x="706671" y="1488"/>
                </a:lnTo>
                <a:lnTo>
                  <a:pt x="659751" y="5895"/>
                </a:lnTo>
                <a:lnTo>
                  <a:pt x="613708" y="13131"/>
                </a:lnTo>
                <a:lnTo>
                  <a:pt x="568630" y="23109"/>
                </a:lnTo>
                <a:lnTo>
                  <a:pt x="524606" y="35739"/>
                </a:lnTo>
                <a:lnTo>
                  <a:pt x="481724" y="50932"/>
                </a:lnTo>
                <a:lnTo>
                  <a:pt x="440073" y="68600"/>
                </a:lnTo>
                <a:lnTo>
                  <a:pt x="399740" y="88655"/>
                </a:lnTo>
                <a:lnTo>
                  <a:pt x="360814" y="111008"/>
                </a:lnTo>
                <a:lnTo>
                  <a:pt x="323384" y="135569"/>
                </a:lnTo>
                <a:lnTo>
                  <a:pt x="287538" y="162251"/>
                </a:lnTo>
                <a:lnTo>
                  <a:pt x="253364" y="190965"/>
                </a:lnTo>
                <a:lnTo>
                  <a:pt x="220951" y="221622"/>
                </a:lnTo>
                <a:lnTo>
                  <a:pt x="190387" y="254134"/>
                </a:lnTo>
                <a:lnTo>
                  <a:pt x="161760" y="288412"/>
                </a:lnTo>
                <a:lnTo>
                  <a:pt x="135158" y="324367"/>
                </a:lnTo>
                <a:lnTo>
                  <a:pt x="110671" y="361910"/>
                </a:lnTo>
                <a:lnTo>
                  <a:pt x="88386" y="400954"/>
                </a:lnTo>
                <a:lnTo>
                  <a:pt x="68392" y="441409"/>
                </a:lnTo>
                <a:lnTo>
                  <a:pt x="50777" y="483186"/>
                </a:lnTo>
                <a:lnTo>
                  <a:pt x="35630" y="526198"/>
                </a:lnTo>
                <a:lnTo>
                  <a:pt x="23039" y="570355"/>
                </a:lnTo>
                <a:lnTo>
                  <a:pt x="13092" y="615569"/>
                </a:lnTo>
                <a:lnTo>
                  <a:pt x="5877" y="661751"/>
                </a:lnTo>
                <a:lnTo>
                  <a:pt x="1484" y="708813"/>
                </a:lnTo>
                <a:lnTo>
                  <a:pt x="0" y="756666"/>
                </a:lnTo>
                <a:lnTo>
                  <a:pt x="0" y="1513332"/>
                </a:lnTo>
                <a:lnTo>
                  <a:pt x="754380" y="1513332"/>
                </a:lnTo>
                <a:lnTo>
                  <a:pt x="802088" y="1511843"/>
                </a:lnTo>
                <a:lnTo>
                  <a:pt x="849008" y="1507436"/>
                </a:lnTo>
                <a:lnTo>
                  <a:pt x="895051" y="1500200"/>
                </a:lnTo>
                <a:lnTo>
                  <a:pt x="940129" y="1490222"/>
                </a:lnTo>
                <a:lnTo>
                  <a:pt x="984153" y="1477592"/>
                </a:lnTo>
                <a:lnTo>
                  <a:pt x="1027035" y="1462399"/>
                </a:lnTo>
                <a:lnTo>
                  <a:pt x="1068686" y="1444731"/>
                </a:lnTo>
                <a:lnTo>
                  <a:pt x="1109019" y="1424676"/>
                </a:lnTo>
                <a:lnTo>
                  <a:pt x="1147945" y="1402323"/>
                </a:lnTo>
                <a:lnTo>
                  <a:pt x="1185375" y="1377762"/>
                </a:lnTo>
                <a:lnTo>
                  <a:pt x="1221221" y="1351080"/>
                </a:lnTo>
                <a:lnTo>
                  <a:pt x="1255395" y="1322366"/>
                </a:lnTo>
                <a:lnTo>
                  <a:pt x="1287808" y="1291709"/>
                </a:lnTo>
                <a:lnTo>
                  <a:pt x="1318372" y="1259197"/>
                </a:lnTo>
                <a:lnTo>
                  <a:pt x="1346999" y="1224919"/>
                </a:lnTo>
                <a:lnTo>
                  <a:pt x="1373601" y="1188964"/>
                </a:lnTo>
                <a:lnTo>
                  <a:pt x="1398088" y="1151421"/>
                </a:lnTo>
                <a:lnTo>
                  <a:pt x="1420373" y="1112377"/>
                </a:lnTo>
                <a:lnTo>
                  <a:pt x="1440367" y="1071922"/>
                </a:lnTo>
                <a:lnTo>
                  <a:pt x="1457982" y="1030145"/>
                </a:lnTo>
                <a:lnTo>
                  <a:pt x="1473129" y="987133"/>
                </a:lnTo>
                <a:lnTo>
                  <a:pt x="1485720" y="942976"/>
                </a:lnTo>
                <a:lnTo>
                  <a:pt x="1495667" y="897762"/>
                </a:lnTo>
                <a:lnTo>
                  <a:pt x="1502882" y="851580"/>
                </a:lnTo>
                <a:lnTo>
                  <a:pt x="1507275" y="804518"/>
                </a:lnTo>
                <a:lnTo>
                  <a:pt x="1508760" y="756666"/>
                </a:lnTo>
                <a:lnTo>
                  <a:pt x="1507275" y="708813"/>
                </a:lnTo>
                <a:lnTo>
                  <a:pt x="1502882" y="661751"/>
                </a:lnTo>
                <a:lnTo>
                  <a:pt x="1495667" y="615569"/>
                </a:lnTo>
                <a:lnTo>
                  <a:pt x="1485720" y="570355"/>
                </a:lnTo>
                <a:lnTo>
                  <a:pt x="1473129" y="526198"/>
                </a:lnTo>
                <a:lnTo>
                  <a:pt x="1457982" y="483186"/>
                </a:lnTo>
                <a:lnTo>
                  <a:pt x="1440367" y="441409"/>
                </a:lnTo>
                <a:lnTo>
                  <a:pt x="1420373" y="400954"/>
                </a:lnTo>
                <a:lnTo>
                  <a:pt x="1398088" y="361910"/>
                </a:lnTo>
                <a:lnTo>
                  <a:pt x="1373601" y="324367"/>
                </a:lnTo>
                <a:lnTo>
                  <a:pt x="1346999" y="288412"/>
                </a:lnTo>
                <a:lnTo>
                  <a:pt x="1318372" y="254134"/>
                </a:lnTo>
                <a:lnTo>
                  <a:pt x="1287808" y="221622"/>
                </a:lnTo>
                <a:lnTo>
                  <a:pt x="1255395" y="190965"/>
                </a:lnTo>
                <a:lnTo>
                  <a:pt x="1221221" y="162251"/>
                </a:lnTo>
                <a:lnTo>
                  <a:pt x="1185375" y="135569"/>
                </a:lnTo>
                <a:lnTo>
                  <a:pt x="1147945" y="111008"/>
                </a:lnTo>
                <a:lnTo>
                  <a:pt x="1109019" y="88655"/>
                </a:lnTo>
                <a:lnTo>
                  <a:pt x="1068686" y="68600"/>
                </a:lnTo>
                <a:lnTo>
                  <a:pt x="1027035" y="50932"/>
                </a:lnTo>
                <a:lnTo>
                  <a:pt x="984153" y="35739"/>
                </a:lnTo>
                <a:lnTo>
                  <a:pt x="940129" y="23109"/>
                </a:lnTo>
                <a:lnTo>
                  <a:pt x="895051" y="13131"/>
                </a:lnTo>
                <a:lnTo>
                  <a:pt x="849008" y="5895"/>
                </a:lnTo>
                <a:lnTo>
                  <a:pt x="802088" y="1488"/>
                </a:lnTo>
                <a:lnTo>
                  <a:pt x="754380" y="0"/>
                </a:lnTo>
                <a:close/>
              </a:path>
            </a:pathLst>
          </a:custGeom>
          <a:ln w="9144">
            <a:solidFill>
              <a:srgbClr val="248D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3"/>
          <p:cNvSpPr/>
          <p:nvPr/>
        </p:nvSpPr>
        <p:spPr>
          <a:xfrm>
            <a:off x="4033509" y="3451861"/>
            <a:ext cx="1603235" cy="16093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4"/>
          <p:cNvSpPr/>
          <p:nvPr/>
        </p:nvSpPr>
        <p:spPr>
          <a:xfrm>
            <a:off x="4080754" y="3476244"/>
            <a:ext cx="1508759" cy="1514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5"/>
          <p:cNvSpPr/>
          <p:nvPr/>
        </p:nvSpPr>
        <p:spPr>
          <a:xfrm>
            <a:off x="4080753" y="3476244"/>
            <a:ext cx="1508760" cy="1515110"/>
          </a:xfrm>
          <a:custGeom>
            <a:avLst/>
            <a:gdLst/>
            <a:ahLst/>
            <a:cxnLst/>
            <a:rect l="l" t="t" r="r" b="b"/>
            <a:pathLst>
              <a:path w="1508760" h="1515110">
                <a:moveTo>
                  <a:pt x="754380" y="1514855"/>
                </a:moveTo>
                <a:lnTo>
                  <a:pt x="706671" y="1513365"/>
                </a:lnTo>
                <a:lnTo>
                  <a:pt x="659751" y="1508954"/>
                </a:lnTo>
                <a:lnTo>
                  <a:pt x="613708" y="1501710"/>
                </a:lnTo>
                <a:lnTo>
                  <a:pt x="568630" y="1491723"/>
                </a:lnTo>
                <a:lnTo>
                  <a:pt x="524606" y="1479080"/>
                </a:lnTo>
                <a:lnTo>
                  <a:pt x="481724" y="1463872"/>
                </a:lnTo>
                <a:lnTo>
                  <a:pt x="440073" y="1446185"/>
                </a:lnTo>
                <a:lnTo>
                  <a:pt x="399740" y="1426110"/>
                </a:lnTo>
                <a:lnTo>
                  <a:pt x="360814" y="1403735"/>
                </a:lnTo>
                <a:lnTo>
                  <a:pt x="323384" y="1379149"/>
                </a:lnTo>
                <a:lnTo>
                  <a:pt x="287538" y="1352440"/>
                </a:lnTo>
                <a:lnTo>
                  <a:pt x="253364" y="1323697"/>
                </a:lnTo>
                <a:lnTo>
                  <a:pt x="220951" y="1293009"/>
                </a:lnTo>
                <a:lnTo>
                  <a:pt x="190387" y="1260464"/>
                </a:lnTo>
                <a:lnTo>
                  <a:pt x="161760" y="1226152"/>
                </a:lnTo>
                <a:lnTo>
                  <a:pt x="135158" y="1190161"/>
                </a:lnTo>
                <a:lnTo>
                  <a:pt x="110671" y="1152580"/>
                </a:lnTo>
                <a:lnTo>
                  <a:pt x="88386" y="1113497"/>
                </a:lnTo>
                <a:lnTo>
                  <a:pt x="68392" y="1073001"/>
                </a:lnTo>
                <a:lnTo>
                  <a:pt x="50777" y="1031181"/>
                </a:lnTo>
                <a:lnTo>
                  <a:pt x="35630" y="988126"/>
                </a:lnTo>
                <a:lnTo>
                  <a:pt x="23039" y="943925"/>
                </a:lnTo>
                <a:lnTo>
                  <a:pt x="13092" y="898666"/>
                </a:lnTo>
                <a:lnTo>
                  <a:pt x="5877" y="852437"/>
                </a:lnTo>
                <a:lnTo>
                  <a:pt x="1484" y="805328"/>
                </a:lnTo>
                <a:lnTo>
                  <a:pt x="0" y="757427"/>
                </a:lnTo>
                <a:lnTo>
                  <a:pt x="0" y="0"/>
                </a:lnTo>
                <a:lnTo>
                  <a:pt x="754380" y="0"/>
                </a:lnTo>
                <a:lnTo>
                  <a:pt x="802088" y="1490"/>
                </a:lnTo>
                <a:lnTo>
                  <a:pt x="849008" y="5901"/>
                </a:lnTo>
                <a:lnTo>
                  <a:pt x="895051" y="13145"/>
                </a:lnTo>
                <a:lnTo>
                  <a:pt x="940129" y="23132"/>
                </a:lnTo>
                <a:lnTo>
                  <a:pt x="984153" y="35775"/>
                </a:lnTo>
                <a:lnTo>
                  <a:pt x="1027035" y="50983"/>
                </a:lnTo>
                <a:lnTo>
                  <a:pt x="1068686" y="68670"/>
                </a:lnTo>
                <a:lnTo>
                  <a:pt x="1109019" y="88745"/>
                </a:lnTo>
                <a:lnTo>
                  <a:pt x="1147945" y="111120"/>
                </a:lnTo>
                <a:lnTo>
                  <a:pt x="1185375" y="135706"/>
                </a:lnTo>
                <a:lnTo>
                  <a:pt x="1221221" y="162415"/>
                </a:lnTo>
                <a:lnTo>
                  <a:pt x="1255395" y="191158"/>
                </a:lnTo>
                <a:lnTo>
                  <a:pt x="1287808" y="221846"/>
                </a:lnTo>
                <a:lnTo>
                  <a:pt x="1318372" y="254391"/>
                </a:lnTo>
                <a:lnTo>
                  <a:pt x="1346999" y="288703"/>
                </a:lnTo>
                <a:lnTo>
                  <a:pt x="1373601" y="324694"/>
                </a:lnTo>
                <a:lnTo>
                  <a:pt x="1398088" y="362275"/>
                </a:lnTo>
                <a:lnTo>
                  <a:pt x="1420373" y="401358"/>
                </a:lnTo>
                <a:lnTo>
                  <a:pt x="1440367" y="441854"/>
                </a:lnTo>
                <a:lnTo>
                  <a:pt x="1457982" y="483674"/>
                </a:lnTo>
                <a:lnTo>
                  <a:pt x="1473129" y="526729"/>
                </a:lnTo>
                <a:lnTo>
                  <a:pt x="1485720" y="570930"/>
                </a:lnTo>
                <a:lnTo>
                  <a:pt x="1495667" y="616189"/>
                </a:lnTo>
                <a:lnTo>
                  <a:pt x="1502882" y="662418"/>
                </a:lnTo>
                <a:lnTo>
                  <a:pt x="1507275" y="709527"/>
                </a:lnTo>
                <a:lnTo>
                  <a:pt x="1508760" y="757427"/>
                </a:lnTo>
                <a:lnTo>
                  <a:pt x="1507275" y="805328"/>
                </a:lnTo>
                <a:lnTo>
                  <a:pt x="1502882" y="852437"/>
                </a:lnTo>
                <a:lnTo>
                  <a:pt x="1495667" y="898666"/>
                </a:lnTo>
                <a:lnTo>
                  <a:pt x="1485720" y="943925"/>
                </a:lnTo>
                <a:lnTo>
                  <a:pt x="1473129" y="988126"/>
                </a:lnTo>
                <a:lnTo>
                  <a:pt x="1457982" y="1031181"/>
                </a:lnTo>
                <a:lnTo>
                  <a:pt x="1440367" y="1073001"/>
                </a:lnTo>
                <a:lnTo>
                  <a:pt x="1420373" y="1113497"/>
                </a:lnTo>
                <a:lnTo>
                  <a:pt x="1398088" y="1152580"/>
                </a:lnTo>
                <a:lnTo>
                  <a:pt x="1373601" y="1190161"/>
                </a:lnTo>
                <a:lnTo>
                  <a:pt x="1346999" y="1226152"/>
                </a:lnTo>
                <a:lnTo>
                  <a:pt x="1318372" y="1260464"/>
                </a:lnTo>
                <a:lnTo>
                  <a:pt x="1287808" y="1293009"/>
                </a:lnTo>
                <a:lnTo>
                  <a:pt x="1255395" y="1323697"/>
                </a:lnTo>
                <a:lnTo>
                  <a:pt x="1221221" y="1352440"/>
                </a:lnTo>
                <a:lnTo>
                  <a:pt x="1185375" y="1379149"/>
                </a:lnTo>
                <a:lnTo>
                  <a:pt x="1147945" y="1403735"/>
                </a:lnTo>
                <a:lnTo>
                  <a:pt x="1109019" y="1426110"/>
                </a:lnTo>
                <a:lnTo>
                  <a:pt x="1068686" y="1446185"/>
                </a:lnTo>
                <a:lnTo>
                  <a:pt x="1027035" y="1463872"/>
                </a:lnTo>
                <a:lnTo>
                  <a:pt x="984153" y="1479080"/>
                </a:lnTo>
                <a:lnTo>
                  <a:pt x="940129" y="1491723"/>
                </a:lnTo>
                <a:lnTo>
                  <a:pt x="895051" y="1501710"/>
                </a:lnTo>
                <a:lnTo>
                  <a:pt x="849008" y="1508954"/>
                </a:lnTo>
                <a:lnTo>
                  <a:pt x="802088" y="1513365"/>
                </a:lnTo>
                <a:lnTo>
                  <a:pt x="754380" y="1514855"/>
                </a:lnTo>
                <a:close/>
              </a:path>
            </a:pathLst>
          </a:custGeom>
          <a:ln w="9144">
            <a:solidFill>
              <a:srgbClr val="248DB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6"/>
          <p:cNvSpPr txBox="1"/>
          <p:nvPr/>
        </p:nvSpPr>
        <p:spPr>
          <a:xfrm>
            <a:off x="4236600" y="2939632"/>
            <a:ext cx="11458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MySQL</a:t>
            </a:r>
            <a:r>
              <a:rPr lang="zh-CN" altLang="en-US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特点</a:t>
            </a:r>
            <a:endParaRPr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30" name="object 27"/>
          <p:cNvSpPr/>
          <p:nvPr/>
        </p:nvSpPr>
        <p:spPr>
          <a:xfrm>
            <a:off x="2971287" y="4096512"/>
            <a:ext cx="599440" cy="638810"/>
          </a:xfrm>
          <a:custGeom>
            <a:avLst/>
            <a:gdLst/>
            <a:ahLst/>
            <a:cxnLst/>
            <a:rect l="l" t="t" r="r" b="b"/>
            <a:pathLst>
              <a:path w="599440" h="638810">
                <a:moveTo>
                  <a:pt x="372173" y="538861"/>
                </a:moveTo>
                <a:lnTo>
                  <a:pt x="226745" y="538861"/>
                </a:lnTo>
                <a:lnTo>
                  <a:pt x="221818" y="545973"/>
                </a:lnTo>
                <a:lnTo>
                  <a:pt x="221818" y="562597"/>
                </a:lnTo>
                <a:lnTo>
                  <a:pt x="226745" y="569709"/>
                </a:lnTo>
                <a:lnTo>
                  <a:pt x="372173" y="569709"/>
                </a:lnTo>
                <a:lnTo>
                  <a:pt x="379564" y="562597"/>
                </a:lnTo>
                <a:lnTo>
                  <a:pt x="379564" y="545973"/>
                </a:lnTo>
                <a:lnTo>
                  <a:pt x="372173" y="538861"/>
                </a:lnTo>
                <a:close/>
              </a:path>
              <a:path w="599440" h="638810">
                <a:moveTo>
                  <a:pt x="352450" y="607695"/>
                </a:moveTo>
                <a:lnTo>
                  <a:pt x="246468" y="607695"/>
                </a:lnTo>
                <a:lnTo>
                  <a:pt x="253860" y="612444"/>
                </a:lnTo>
                <a:lnTo>
                  <a:pt x="258787" y="619569"/>
                </a:lnTo>
                <a:lnTo>
                  <a:pt x="258787" y="621944"/>
                </a:lnTo>
                <a:lnTo>
                  <a:pt x="263761" y="628542"/>
                </a:lnTo>
                <a:lnTo>
                  <a:pt x="270810" y="633807"/>
                </a:lnTo>
                <a:lnTo>
                  <a:pt x="279242" y="637294"/>
                </a:lnTo>
                <a:lnTo>
                  <a:pt x="288366" y="638556"/>
                </a:lnTo>
                <a:lnTo>
                  <a:pt x="310553" y="638556"/>
                </a:lnTo>
                <a:lnTo>
                  <a:pt x="319678" y="637294"/>
                </a:lnTo>
                <a:lnTo>
                  <a:pt x="328114" y="633807"/>
                </a:lnTo>
                <a:lnTo>
                  <a:pt x="335163" y="628542"/>
                </a:lnTo>
                <a:lnTo>
                  <a:pt x="340131" y="621944"/>
                </a:lnTo>
                <a:lnTo>
                  <a:pt x="340131" y="619569"/>
                </a:lnTo>
                <a:lnTo>
                  <a:pt x="345059" y="612444"/>
                </a:lnTo>
                <a:lnTo>
                  <a:pt x="352450" y="607695"/>
                </a:lnTo>
                <a:close/>
              </a:path>
              <a:path w="599440" h="638810">
                <a:moveTo>
                  <a:pt x="362305" y="576834"/>
                </a:moveTo>
                <a:lnTo>
                  <a:pt x="236613" y="576834"/>
                </a:lnTo>
                <a:lnTo>
                  <a:pt x="229792" y="578503"/>
                </a:lnTo>
                <a:lnTo>
                  <a:pt x="224591" y="583066"/>
                </a:lnTo>
                <a:lnTo>
                  <a:pt x="221702" y="589853"/>
                </a:lnTo>
                <a:lnTo>
                  <a:pt x="221818" y="598195"/>
                </a:lnTo>
                <a:lnTo>
                  <a:pt x="224282" y="602945"/>
                </a:lnTo>
                <a:lnTo>
                  <a:pt x="229209" y="607695"/>
                </a:lnTo>
                <a:lnTo>
                  <a:pt x="369709" y="607695"/>
                </a:lnTo>
                <a:lnTo>
                  <a:pt x="374637" y="602945"/>
                </a:lnTo>
                <a:lnTo>
                  <a:pt x="377101" y="598195"/>
                </a:lnTo>
                <a:lnTo>
                  <a:pt x="378255" y="589853"/>
                </a:lnTo>
                <a:lnTo>
                  <a:pt x="375251" y="583066"/>
                </a:lnTo>
                <a:lnTo>
                  <a:pt x="369473" y="578503"/>
                </a:lnTo>
                <a:lnTo>
                  <a:pt x="362305" y="576834"/>
                </a:lnTo>
                <a:close/>
              </a:path>
              <a:path w="599440" h="638810">
                <a:moveTo>
                  <a:pt x="308089" y="0"/>
                </a:moveTo>
                <a:lnTo>
                  <a:pt x="290830" y="0"/>
                </a:lnTo>
                <a:lnTo>
                  <a:pt x="283438" y="7124"/>
                </a:lnTo>
                <a:lnTo>
                  <a:pt x="283438" y="85458"/>
                </a:lnTo>
                <a:lnTo>
                  <a:pt x="290830" y="90208"/>
                </a:lnTo>
                <a:lnTo>
                  <a:pt x="308089" y="90208"/>
                </a:lnTo>
                <a:lnTo>
                  <a:pt x="315480" y="85458"/>
                </a:lnTo>
                <a:lnTo>
                  <a:pt x="315480" y="7124"/>
                </a:lnTo>
                <a:lnTo>
                  <a:pt x="308089" y="0"/>
                </a:lnTo>
                <a:close/>
              </a:path>
              <a:path w="599440" h="638810">
                <a:moveTo>
                  <a:pt x="372173" y="500875"/>
                </a:moveTo>
                <a:lnTo>
                  <a:pt x="226745" y="500875"/>
                </a:lnTo>
                <a:lnTo>
                  <a:pt x="221818" y="508000"/>
                </a:lnTo>
                <a:lnTo>
                  <a:pt x="221818" y="524611"/>
                </a:lnTo>
                <a:lnTo>
                  <a:pt x="226745" y="531736"/>
                </a:lnTo>
                <a:lnTo>
                  <a:pt x="372173" y="531736"/>
                </a:lnTo>
                <a:lnTo>
                  <a:pt x="379564" y="524611"/>
                </a:lnTo>
                <a:lnTo>
                  <a:pt x="379564" y="508000"/>
                </a:lnTo>
                <a:lnTo>
                  <a:pt x="372173" y="500875"/>
                </a:lnTo>
                <a:close/>
              </a:path>
              <a:path w="599440" h="638810">
                <a:moveTo>
                  <a:pt x="300697" y="137680"/>
                </a:moveTo>
                <a:lnTo>
                  <a:pt x="255761" y="143362"/>
                </a:lnTo>
                <a:lnTo>
                  <a:pt x="215617" y="159395"/>
                </a:lnTo>
                <a:lnTo>
                  <a:pt x="181773" y="184264"/>
                </a:lnTo>
                <a:lnTo>
                  <a:pt x="155734" y="216452"/>
                </a:lnTo>
                <a:lnTo>
                  <a:pt x="139006" y="254444"/>
                </a:lnTo>
                <a:lnTo>
                  <a:pt x="133096" y="296722"/>
                </a:lnTo>
                <a:lnTo>
                  <a:pt x="140078" y="340531"/>
                </a:lnTo>
                <a:lnTo>
                  <a:pt x="157741" y="374975"/>
                </a:lnTo>
                <a:lnTo>
                  <a:pt x="181154" y="404142"/>
                </a:lnTo>
                <a:lnTo>
                  <a:pt x="205390" y="432122"/>
                </a:lnTo>
                <a:lnTo>
                  <a:pt x="225519" y="463004"/>
                </a:lnTo>
                <a:lnTo>
                  <a:pt x="236613" y="500875"/>
                </a:lnTo>
                <a:lnTo>
                  <a:pt x="364782" y="500875"/>
                </a:lnTo>
                <a:lnTo>
                  <a:pt x="379076" y="456399"/>
                </a:lnTo>
                <a:lnTo>
                  <a:pt x="404610" y="420811"/>
                </a:lnTo>
                <a:lnTo>
                  <a:pt x="433103" y="387046"/>
                </a:lnTo>
                <a:lnTo>
                  <a:pt x="456272" y="348038"/>
                </a:lnTo>
                <a:lnTo>
                  <a:pt x="465836" y="296722"/>
                </a:lnTo>
                <a:lnTo>
                  <a:pt x="463186" y="277736"/>
                </a:lnTo>
                <a:lnTo>
                  <a:pt x="174993" y="277736"/>
                </a:lnTo>
                <a:lnTo>
                  <a:pt x="167601" y="275361"/>
                </a:lnTo>
                <a:lnTo>
                  <a:pt x="165138" y="268236"/>
                </a:lnTo>
                <a:lnTo>
                  <a:pt x="165138" y="263499"/>
                </a:lnTo>
                <a:lnTo>
                  <a:pt x="195943" y="209489"/>
                </a:lnTo>
                <a:lnTo>
                  <a:pt x="248932" y="173291"/>
                </a:lnTo>
                <a:lnTo>
                  <a:pt x="253860" y="170916"/>
                </a:lnTo>
                <a:lnTo>
                  <a:pt x="399522" y="170916"/>
                </a:lnTo>
                <a:lnTo>
                  <a:pt x="384038" y="159395"/>
                </a:lnTo>
                <a:lnTo>
                  <a:pt x="344592" y="143362"/>
                </a:lnTo>
                <a:lnTo>
                  <a:pt x="300697" y="137680"/>
                </a:lnTo>
                <a:close/>
              </a:path>
              <a:path w="599440" h="638810">
                <a:moveTo>
                  <a:pt x="147878" y="422541"/>
                </a:moveTo>
                <a:lnTo>
                  <a:pt x="138023" y="422541"/>
                </a:lnTo>
                <a:lnTo>
                  <a:pt x="133096" y="427291"/>
                </a:lnTo>
                <a:lnTo>
                  <a:pt x="88722" y="472389"/>
                </a:lnTo>
                <a:lnTo>
                  <a:pt x="84564" y="476728"/>
                </a:lnTo>
                <a:lnTo>
                  <a:pt x="83178" y="482179"/>
                </a:lnTo>
                <a:lnTo>
                  <a:pt x="84564" y="488075"/>
                </a:lnTo>
                <a:lnTo>
                  <a:pt x="88722" y="493750"/>
                </a:lnTo>
                <a:lnTo>
                  <a:pt x="91186" y="496125"/>
                </a:lnTo>
                <a:lnTo>
                  <a:pt x="105981" y="496125"/>
                </a:lnTo>
                <a:lnTo>
                  <a:pt x="110909" y="493750"/>
                </a:lnTo>
                <a:lnTo>
                  <a:pt x="155270" y="448652"/>
                </a:lnTo>
                <a:lnTo>
                  <a:pt x="160197" y="443903"/>
                </a:lnTo>
                <a:lnTo>
                  <a:pt x="160197" y="434403"/>
                </a:lnTo>
                <a:lnTo>
                  <a:pt x="155270" y="427291"/>
                </a:lnTo>
                <a:lnTo>
                  <a:pt x="147878" y="422541"/>
                </a:lnTo>
                <a:close/>
              </a:path>
              <a:path w="599440" h="638810">
                <a:moveTo>
                  <a:pt x="460895" y="422541"/>
                </a:moveTo>
                <a:lnTo>
                  <a:pt x="451040" y="422541"/>
                </a:lnTo>
                <a:lnTo>
                  <a:pt x="443649" y="427291"/>
                </a:lnTo>
                <a:lnTo>
                  <a:pt x="438721" y="434403"/>
                </a:lnTo>
                <a:lnTo>
                  <a:pt x="438721" y="443903"/>
                </a:lnTo>
                <a:lnTo>
                  <a:pt x="492937" y="496125"/>
                </a:lnTo>
                <a:lnTo>
                  <a:pt x="507733" y="496125"/>
                </a:lnTo>
                <a:lnTo>
                  <a:pt x="512660" y="493750"/>
                </a:lnTo>
                <a:lnTo>
                  <a:pt x="517588" y="486625"/>
                </a:lnTo>
                <a:lnTo>
                  <a:pt x="517588" y="477139"/>
                </a:lnTo>
                <a:lnTo>
                  <a:pt x="460895" y="422541"/>
                </a:lnTo>
                <a:close/>
              </a:path>
              <a:path w="599440" h="638810">
                <a:moveTo>
                  <a:pt x="88722" y="272986"/>
                </a:moveTo>
                <a:lnTo>
                  <a:pt x="7391" y="272986"/>
                </a:lnTo>
                <a:lnTo>
                  <a:pt x="0" y="280111"/>
                </a:lnTo>
                <a:lnTo>
                  <a:pt x="0" y="296722"/>
                </a:lnTo>
                <a:lnTo>
                  <a:pt x="7391" y="303847"/>
                </a:lnTo>
                <a:lnTo>
                  <a:pt x="88722" y="303847"/>
                </a:lnTo>
                <a:lnTo>
                  <a:pt x="93649" y="296722"/>
                </a:lnTo>
                <a:lnTo>
                  <a:pt x="93649" y="280111"/>
                </a:lnTo>
                <a:lnTo>
                  <a:pt x="88722" y="272986"/>
                </a:lnTo>
                <a:close/>
              </a:path>
              <a:path w="599440" h="638810">
                <a:moveTo>
                  <a:pt x="591527" y="272986"/>
                </a:moveTo>
                <a:lnTo>
                  <a:pt x="512660" y="272986"/>
                </a:lnTo>
                <a:lnTo>
                  <a:pt x="505269" y="280111"/>
                </a:lnTo>
                <a:lnTo>
                  <a:pt x="505269" y="296722"/>
                </a:lnTo>
                <a:lnTo>
                  <a:pt x="512660" y="303847"/>
                </a:lnTo>
                <a:lnTo>
                  <a:pt x="591527" y="303847"/>
                </a:lnTo>
                <a:lnTo>
                  <a:pt x="598932" y="296722"/>
                </a:lnTo>
                <a:lnTo>
                  <a:pt x="598932" y="280111"/>
                </a:lnTo>
                <a:lnTo>
                  <a:pt x="591527" y="272986"/>
                </a:lnTo>
                <a:close/>
              </a:path>
              <a:path w="599440" h="638810">
                <a:moveTo>
                  <a:pt x="399522" y="170916"/>
                </a:moveTo>
                <a:lnTo>
                  <a:pt x="253860" y="170916"/>
                </a:lnTo>
                <a:lnTo>
                  <a:pt x="261251" y="173291"/>
                </a:lnTo>
                <a:lnTo>
                  <a:pt x="263728" y="180416"/>
                </a:lnTo>
                <a:lnTo>
                  <a:pt x="266192" y="185153"/>
                </a:lnTo>
                <a:lnTo>
                  <a:pt x="263728" y="192278"/>
                </a:lnTo>
                <a:lnTo>
                  <a:pt x="256324" y="194652"/>
                </a:lnTo>
                <a:lnTo>
                  <a:pt x="233449" y="206487"/>
                </a:lnTo>
                <a:lnTo>
                  <a:pt x="213810" y="223439"/>
                </a:lnTo>
                <a:lnTo>
                  <a:pt x="198791" y="244393"/>
                </a:lnTo>
                <a:lnTo>
                  <a:pt x="189776" y="268236"/>
                </a:lnTo>
                <a:lnTo>
                  <a:pt x="187312" y="272986"/>
                </a:lnTo>
                <a:lnTo>
                  <a:pt x="182384" y="277736"/>
                </a:lnTo>
                <a:lnTo>
                  <a:pt x="463186" y="277736"/>
                </a:lnTo>
                <a:lnTo>
                  <a:pt x="459935" y="254444"/>
                </a:lnTo>
                <a:lnTo>
                  <a:pt x="443285" y="216452"/>
                </a:lnTo>
                <a:lnTo>
                  <a:pt x="417461" y="184264"/>
                </a:lnTo>
                <a:lnTo>
                  <a:pt x="399522" y="170916"/>
                </a:lnTo>
                <a:close/>
              </a:path>
              <a:path w="599440" h="638810">
                <a:moveTo>
                  <a:pt x="98891" y="80114"/>
                </a:moveTo>
                <a:lnTo>
                  <a:pt x="93228" y="81450"/>
                </a:lnTo>
                <a:lnTo>
                  <a:pt x="88722" y="85458"/>
                </a:lnTo>
                <a:lnTo>
                  <a:pt x="84564" y="89797"/>
                </a:lnTo>
                <a:lnTo>
                  <a:pt x="83178" y="95248"/>
                </a:lnTo>
                <a:lnTo>
                  <a:pt x="84564" y="101144"/>
                </a:lnTo>
                <a:lnTo>
                  <a:pt x="88722" y="106819"/>
                </a:lnTo>
                <a:lnTo>
                  <a:pt x="135559" y="151930"/>
                </a:lnTo>
                <a:lnTo>
                  <a:pt x="140487" y="154292"/>
                </a:lnTo>
                <a:lnTo>
                  <a:pt x="147878" y="154292"/>
                </a:lnTo>
                <a:lnTo>
                  <a:pt x="152806" y="151930"/>
                </a:lnTo>
                <a:lnTo>
                  <a:pt x="155270" y="149555"/>
                </a:lnTo>
                <a:lnTo>
                  <a:pt x="160197" y="142430"/>
                </a:lnTo>
                <a:lnTo>
                  <a:pt x="160197" y="132930"/>
                </a:lnTo>
                <a:lnTo>
                  <a:pt x="110909" y="85458"/>
                </a:lnTo>
                <a:lnTo>
                  <a:pt x="105017" y="81450"/>
                </a:lnTo>
                <a:lnTo>
                  <a:pt x="98891" y="80114"/>
                </a:lnTo>
                <a:close/>
              </a:path>
              <a:path w="599440" h="638810">
                <a:moveTo>
                  <a:pt x="500643" y="80114"/>
                </a:moveTo>
                <a:lnTo>
                  <a:pt x="494980" y="81450"/>
                </a:lnTo>
                <a:lnTo>
                  <a:pt x="490474" y="85458"/>
                </a:lnTo>
                <a:lnTo>
                  <a:pt x="443649" y="128181"/>
                </a:lnTo>
                <a:lnTo>
                  <a:pt x="438721" y="132930"/>
                </a:lnTo>
                <a:lnTo>
                  <a:pt x="438721" y="142430"/>
                </a:lnTo>
                <a:lnTo>
                  <a:pt x="443649" y="149555"/>
                </a:lnTo>
                <a:lnTo>
                  <a:pt x="448576" y="151930"/>
                </a:lnTo>
                <a:lnTo>
                  <a:pt x="451040" y="154292"/>
                </a:lnTo>
                <a:lnTo>
                  <a:pt x="460895" y="154292"/>
                </a:lnTo>
                <a:lnTo>
                  <a:pt x="465836" y="149555"/>
                </a:lnTo>
                <a:lnTo>
                  <a:pt x="512660" y="106819"/>
                </a:lnTo>
                <a:lnTo>
                  <a:pt x="517588" y="99695"/>
                </a:lnTo>
                <a:lnTo>
                  <a:pt x="517588" y="90208"/>
                </a:lnTo>
                <a:lnTo>
                  <a:pt x="512660" y="85458"/>
                </a:lnTo>
                <a:lnTo>
                  <a:pt x="506768" y="81450"/>
                </a:lnTo>
                <a:lnTo>
                  <a:pt x="500643" y="801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8"/>
          <p:cNvSpPr txBox="1"/>
          <p:nvPr/>
        </p:nvSpPr>
        <p:spPr>
          <a:xfrm>
            <a:off x="2843014" y="3751428"/>
            <a:ext cx="11432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MySQL</a:t>
            </a:r>
            <a:r>
              <a:rPr lang="zh-CN" altLang="en-US" sz="180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安装</a:t>
            </a:r>
            <a:endParaRPr sz="18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32" name="object 29"/>
          <p:cNvSpPr/>
          <p:nvPr/>
        </p:nvSpPr>
        <p:spPr>
          <a:xfrm>
            <a:off x="4495283" y="2283460"/>
            <a:ext cx="698255" cy="5740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3"/>
          <p:cNvSpPr txBox="1"/>
          <p:nvPr/>
        </p:nvSpPr>
        <p:spPr>
          <a:xfrm>
            <a:off x="6659361" y="1129946"/>
            <a:ext cx="3161030" cy="340478"/>
          </a:xfrm>
          <a:prstGeom prst="rect">
            <a:avLst/>
          </a:prstGeom>
          <a:solidFill>
            <a:srgbClr val="2A8FBC"/>
          </a:solidFill>
        </p:spPr>
        <p:txBody>
          <a:bodyPr vert="horz" wrap="square" lIns="0" tIns="628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95"/>
              </a:spcBef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lang="zh-CN" alt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特点</a:t>
            </a: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object 35"/>
          <p:cNvSpPr txBox="1"/>
          <p:nvPr/>
        </p:nvSpPr>
        <p:spPr>
          <a:xfrm>
            <a:off x="6659361" y="3858072"/>
            <a:ext cx="3161030" cy="340478"/>
          </a:xfrm>
          <a:prstGeom prst="rect">
            <a:avLst/>
          </a:prstGeom>
          <a:solidFill>
            <a:srgbClr val="2A8FBC"/>
          </a:solidFill>
        </p:spPr>
        <p:txBody>
          <a:bodyPr vert="horz" wrap="square" lIns="0" tIns="628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95"/>
              </a:spcBef>
            </a:pPr>
            <a:r>
              <a:rPr lang="en-US" altLang="zh-CN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lang="zh-CN" altLang="en-US" sz="1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</a:t>
            </a:r>
            <a:endParaRPr sz="18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" name="object 34"/>
          <p:cNvSpPr txBox="1"/>
          <p:nvPr/>
        </p:nvSpPr>
        <p:spPr>
          <a:xfrm>
            <a:off x="6659361" y="1611160"/>
            <a:ext cx="4950809" cy="152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①</a:t>
            </a:r>
            <a:r>
              <a:rPr lang="zh-CN" altLang="en-US" sz="1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成本低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，</a:t>
            </a:r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MySQL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开放源代码，一般都可以免费使用甚至免费修改</a:t>
            </a:r>
            <a:endParaRPr lang="zh-CN" altLang="en-US" sz="16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②</a:t>
            </a:r>
            <a:r>
              <a:rPr lang="zh-CN" altLang="en-US" sz="1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性能好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，</a:t>
            </a:r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MySQL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执行效率很快</a:t>
            </a:r>
            <a:endParaRPr lang="zh-CN" altLang="en-US" sz="16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③很多大型公司（包括一些全世界知名的互联网企业）使用</a:t>
            </a:r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MySQL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来处理自己的重要数据</a:t>
            </a:r>
            <a:endParaRPr lang="zh-CN" altLang="en-US" sz="16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④</a:t>
            </a:r>
            <a:r>
              <a:rPr lang="zh-CN" altLang="en-US" sz="1600" b="1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简安装使用非常容易</a:t>
            </a:r>
            <a:endParaRPr sz="1600" b="1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120" y="2638807"/>
            <a:ext cx="1179466" cy="547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5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45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65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29" grpId="0"/>
      <p:bldP spid="30" grpId="0" animBg="1"/>
      <p:bldP spid="31" grpId="0"/>
      <p:bldP spid="32" grpId="0" animBg="1"/>
      <p:bldP spid="36" grpId="0" animBg="1"/>
      <p:bldP spid="38" grpId="0" animBg="1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546276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MySQL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常用基本命令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03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2"/>
            <a:ext cx="1241740" cy="956542"/>
          </a:xfrm>
          <a:custGeom>
            <a:avLst/>
            <a:gdLst>
              <a:gd name="connsiteX0" fmla="*/ 0 w 1241740"/>
              <a:gd name="connsiteY0" fmla="*/ 0 h 956542"/>
              <a:gd name="connsiteX1" fmla="*/ 1241740 w 1241740"/>
              <a:gd name="connsiteY1" fmla="*/ 0 h 956542"/>
              <a:gd name="connsiteX2" fmla="*/ 1241740 w 1241740"/>
              <a:gd name="connsiteY2" fmla="*/ 755107 h 956542"/>
              <a:gd name="connsiteX3" fmla="*/ 1236274 w 1241740"/>
              <a:gd name="connsiteY3" fmla="*/ 801295 h 956542"/>
              <a:gd name="connsiteX4" fmla="*/ 1220704 w 1241740"/>
              <a:gd name="connsiteY4" fmla="*/ 843694 h 956542"/>
              <a:gd name="connsiteX5" fmla="*/ 1196272 w 1241740"/>
              <a:gd name="connsiteY5" fmla="*/ 881095 h 956542"/>
              <a:gd name="connsiteX6" fmla="*/ 1164222 w 1241740"/>
              <a:gd name="connsiteY6" fmla="*/ 912289 h 956542"/>
              <a:gd name="connsiteX7" fmla="*/ 1125795 w 1241740"/>
              <a:gd name="connsiteY7" fmla="*/ 936068 h 956542"/>
              <a:gd name="connsiteX8" fmla="*/ 1082235 w 1241740"/>
              <a:gd name="connsiteY8" fmla="*/ 951222 h 956542"/>
              <a:gd name="connsiteX9" fmla="*/ 1034783 w 1241740"/>
              <a:gd name="connsiteY9" fmla="*/ 956542 h 956542"/>
              <a:gd name="connsiteX10" fmla="*/ 206957 w 1241740"/>
              <a:gd name="connsiteY10" fmla="*/ 956542 h 956542"/>
              <a:gd name="connsiteX11" fmla="*/ 159504 w 1241740"/>
              <a:gd name="connsiteY11" fmla="*/ 951222 h 956542"/>
              <a:gd name="connsiteX12" fmla="*/ 115944 w 1241740"/>
              <a:gd name="connsiteY12" fmla="*/ 936068 h 956542"/>
              <a:gd name="connsiteX13" fmla="*/ 77517 w 1241740"/>
              <a:gd name="connsiteY13" fmla="*/ 912289 h 956542"/>
              <a:gd name="connsiteX14" fmla="*/ 45467 w 1241740"/>
              <a:gd name="connsiteY14" fmla="*/ 881095 h 956542"/>
              <a:gd name="connsiteX15" fmla="*/ 21036 w 1241740"/>
              <a:gd name="connsiteY15" fmla="*/ 843694 h 956542"/>
              <a:gd name="connsiteX16" fmla="*/ 5465 w 1241740"/>
              <a:gd name="connsiteY16" fmla="*/ 801295 h 956542"/>
              <a:gd name="connsiteX17" fmla="*/ 0 w 1241740"/>
              <a:gd name="connsiteY17" fmla="*/ 755107 h 95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956542">
                <a:moveTo>
                  <a:pt x="0" y="0"/>
                </a:moveTo>
                <a:lnTo>
                  <a:pt x="1241740" y="0"/>
                </a:lnTo>
                <a:lnTo>
                  <a:pt x="1241740" y="755107"/>
                </a:lnTo>
                <a:lnTo>
                  <a:pt x="1236274" y="801295"/>
                </a:lnTo>
                <a:lnTo>
                  <a:pt x="1220704" y="843694"/>
                </a:lnTo>
                <a:lnTo>
                  <a:pt x="1196272" y="881095"/>
                </a:lnTo>
                <a:lnTo>
                  <a:pt x="1164222" y="912289"/>
                </a:lnTo>
                <a:lnTo>
                  <a:pt x="1125795" y="936068"/>
                </a:lnTo>
                <a:lnTo>
                  <a:pt x="1082235" y="951222"/>
                </a:lnTo>
                <a:lnTo>
                  <a:pt x="1034783" y="956542"/>
                </a:lnTo>
                <a:lnTo>
                  <a:pt x="206957" y="956542"/>
                </a:lnTo>
                <a:lnTo>
                  <a:pt x="159504" y="951222"/>
                </a:lnTo>
                <a:lnTo>
                  <a:pt x="115944" y="936068"/>
                </a:lnTo>
                <a:lnTo>
                  <a:pt x="77517" y="912289"/>
                </a:lnTo>
                <a:lnTo>
                  <a:pt x="45467" y="881095"/>
                </a:lnTo>
                <a:lnTo>
                  <a:pt x="21036" y="843694"/>
                </a:lnTo>
                <a:lnTo>
                  <a:pt x="5465" y="801295"/>
                </a:lnTo>
                <a:lnTo>
                  <a:pt x="0" y="755107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916917"/>
          </a:xfrm>
          <a:custGeom>
            <a:avLst/>
            <a:gdLst>
              <a:gd name="connsiteX0" fmla="*/ 0 w 1243307"/>
              <a:gd name="connsiteY0" fmla="*/ 0 h 916917"/>
              <a:gd name="connsiteX1" fmla="*/ 1243307 w 1243307"/>
              <a:gd name="connsiteY1" fmla="*/ 0 h 916917"/>
              <a:gd name="connsiteX2" fmla="*/ 1243307 w 1243307"/>
              <a:gd name="connsiteY2" fmla="*/ 715229 h 916917"/>
              <a:gd name="connsiteX3" fmla="*/ 1237834 w 1243307"/>
              <a:gd name="connsiteY3" fmla="*/ 761475 h 916917"/>
              <a:gd name="connsiteX4" fmla="*/ 1222244 w 1243307"/>
              <a:gd name="connsiteY4" fmla="*/ 803927 h 916917"/>
              <a:gd name="connsiteX5" fmla="*/ 1197782 w 1243307"/>
              <a:gd name="connsiteY5" fmla="*/ 841376 h 916917"/>
              <a:gd name="connsiteX6" fmla="*/ 1165691 w 1243307"/>
              <a:gd name="connsiteY6" fmla="*/ 872609 h 916917"/>
              <a:gd name="connsiteX7" fmla="*/ 1127216 w 1243307"/>
              <a:gd name="connsiteY7" fmla="*/ 896418 h 916917"/>
              <a:gd name="connsiteX8" fmla="*/ 1083601 w 1243307"/>
              <a:gd name="connsiteY8" fmla="*/ 911591 h 916917"/>
              <a:gd name="connsiteX9" fmla="*/ 1036089 w 1243307"/>
              <a:gd name="connsiteY9" fmla="*/ 916917 h 916917"/>
              <a:gd name="connsiteX10" fmla="*/ 207218 w 1243307"/>
              <a:gd name="connsiteY10" fmla="*/ 916917 h 916917"/>
              <a:gd name="connsiteX11" fmla="*/ 159705 w 1243307"/>
              <a:gd name="connsiteY11" fmla="*/ 911591 h 916917"/>
              <a:gd name="connsiteX12" fmla="*/ 116090 w 1243307"/>
              <a:gd name="connsiteY12" fmla="*/ 896418 h 916917"/>
              <a:gd name="connsiteX13" fmla="*/ 77615 w 1243307"/>
              <a:gd name="connsiteY13" fmla="*/ 872609 h 916917"/>
              <a:gd name="connsiteX14" fmla="*/ 45525 w 1243307"/>
              <a:gd name="connsiteY14" fmla="*/ 841376 h 916917"/>
              <a:gd name="connsiteX15" fmla="*/ 21062 w 1243307"/>
              <a:gd name="connsiteY15" fmla="*/ 803927 h 916917"/>
              <a:gd name="connsiteX16" fmla="*/ 5472 w 1243307"/>
              <a:gd name="connsiteY16" fmla="*/ 761475 h 916917"/>
              <a:gd name="connsiteX17" fmla="*/ 0 w 1243307"/>
              <a:gd name="connsiteY17" fmla="*/ 71522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916917">
                <a:moveTo>
                  <a:pt x="0" y="0"/>
                </a:moveTo>
                <a:lnTo>
                  <a:pt x="1243307" y="0"/>
                </a:lnTo>
                <a:lnTo>
                  <a:pt x="1243307" y="715229"/>
                </a:lnTo>
                <a:lnTo>
                  <a:pt x="1237834" y="761475"/>
                </a:lnTo>
                <a:lnTo>
                  <a:pt x="1222244" y="803927"/>
                </a:lnTo>
                <a:lnTo>
                  <a:pt x="1197782" y="841376"/>
                </a:lnTo>
                <a:lnTo>
                  <a:pt x="1165691" y="872609"/>
                </a:lnTo>
                <a:lnTo>
                  <a:pt x="1127216" y="896418"/>
                </a:lnTo>
                <a:lnTo>
                  <a:pt x="1083601" y="911591"/>
                </a:lnTo>
                <a:lnTo>
                  <a:pt x="1036089" y="916917"/>
                </a:lnTo>
                <a:lnTo>
                  <a:pt x="207218" y="916917"/>
                </a:lnTo>
                <a:lnTo>
                  <a:pt x="159705" y="911591"/>
                </a:lnTo>
                <a:lnTo>
                  <a:pt x="116090" y="896418"/>
                </a:lnTo>
                <a:lnTo>
                  <a:pt x="77615" y="872609"/>
                </a:lnTo>
                <a:lnTo>
                  <a:pt x="45525" y="841376"/>
                </a:lnTo>
                <a:lnTo>
                  <a:pt x="21062" y="803927"/>
                </a:lnTo>
                <a:lnTo>
                  <a:pt x="5472" y="761475"/>
                </a:lnTo>
                <a:lnTo>
                  <a:pt x="0" y="715229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45902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89514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object 18"/>
          <p:cNvSpPr/>
          <p:nvPr/>
        </p:nvSpPr>
        <p:spPr>
          <a:xfrm>
            <a:off x="4659630" y="2048822"/>
            <a:ext cx="2872739" cy="260602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20"/>
          <p:cNvSpPr/>
          <p:nvPr/>
        </p:nvSpPr>
        <p:spPr>
          <a:xfrm>
            <a:off x="7760970" y="1910128"/>
            <a:ext cx="806450" cy="777240"/>
          </a:xfrm>
          <a:custGeom>
            <a:avLst/>
            <a:gdLst/>
            <a:ahLst/>
            <a:cxnLst/>
            <a:rect l="l" t="t" r="r" b="b"/>
            <a:pathLst>
              <a:path w="806450" h="777239">
                <a:moveTo>
                  <a:pt x="676656" y="0"/>
                </a:moveTo>
                <a:lnTo>
                  <a:pt x="129539" y="0"/>
                </a:lnTo>
                <a:lnTo>
                  <a:pt x="79118" y="10180"/>
                </a:lnTo>
                <a:lnTo>
                  <a:pt x="37942" y="37942"/>
                </a:lnTo>
                <a:lnTo>
                  <a:pt x="10180" y="79118"/>
                </a:lnTo>
                <a:lnTo>
                  <a:pt x="0" y="129539"/>
                </a:lnTo>
                <a:lnTo>
                  <a:pt x="0" y="647699"/>
                </a:lnTo>
                <a:lnTo>
                  <a:pt x="10180" y="698121"/>
                </a:lnTo>
                <a:lnTo>
                  <a:pt x="37942" y="739297"/>
                </a:lnTo>
                <a:lnTo>
                  <a:pt x="79118" y="767059"/>
                </a:lnTo>
                <a:lnTo>
                  <a:pt x="129539" y="777239"/>
                </a:lnTo>
                <a:lnTo>
                  <a:pt x="676656" y="777239"/>
                </a:lnTo>
                <a:lnTo>
                  <a:pt x="727077" y="767059"/>
                </a:lnTo>
                <a:lnTo>
                  <a:pt x="768253" y="739297"/>
                </a:lnTo>
                <a:lnTo>
                  <a:pt x="796015" y="698121"/>
                </a:lnTo>
                <a:lnTo>
                  <a:pt x="806196" y="647699"/>
                </a:lnTo>
                <a:lnTo>
                  <a:pt x="806196" y="129539"/>
                </a:lnTo>
                <a:lnTo>
                  <a:pt x="796015" y="79118"/>
                </a:lnTo>
                <a:lnTo>
                  <a:pt x="768253" y="37942"/>
                </a:lnTo>
                <a:lnTo>
                  <a:pt x="727077" y="10180"/>
                </a:lnTo>
                <a:lnTo>
                  <a:pt x="67665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22"/>
          <p:cNvSpPr/>
          <p:nvPr/>
        </p:nvSpPr>
        <p:spPr>
          <a:xfrm>
            <a:off x="3603497" y="1859836"/>
            <a:ext cx="805180" cy="779145"/>
          </a:xfrm>
          <a:custGeom>
            <a:avLst/>
            <a:gdLst/>
            <a:ahLst/>
            <a:cxnLst/>
            <a:rect l="l" t="t" r="r" b="b"/>
            <a:pathLst>
              <a:path w="805180" h="779144">
                <a:moveTo>
                  <a:pt x="674878" y="0"/>
                </a:moveTo>
                <a:lnTo>
                  <a:pt x="129794" y="0"/>
                </a:lnTo>
                <a:lnTo>
                  <a:pt x="79274" y="10200"/>
                </a:lnTo>
                <a:lnTo>
                  <a:pt x="38017" y="38017"/>
                </a:lnTo>
                <a:lnTo>
                  <a:pt x="10200" y="79274"/>
                </a:lnTo>
                <a:lnTo>
                  <a:pt x="0" y="129794"/>
                </a:lnTo>
                <a:lnTo>
                  <a:pt x="0" y="648970"/>
                </a:lnTo>
                <a:lnTo>
                  <a:pt x="10200" y="699489"/>
                </a:lnTo>
                <a:lnTo>
                  <a:pt x="38017" y="740746"/>
                </a:lnTo>
                <a:lnTo>
                  <a:pt x="79274" y="768563"/>
                </a:lnTo>
                <a:lnTo>
                  <a:pt x="129794" y="778764"/>
                </a:lnTo>
                <a:lnTo>
                  <a:pt x="674878" y="778764"/>
                </a:lnTo>
                <a:lnTo>
                  <a:pt x="725397" y="768563"/>
                </a:lnTo>
                <a:lnTo>
                  <a:pt x="766654" y="740746"/>
                </a:lnTo>
                <a:lnTo>
                  <a:pt x="794471" y="699489"/>
                </a:lnTo>
                <a:lnTo>
                  <a:pt x="804672" y="648970"/>
                </a:lnTo>
                <a:lnTo>
                  <a:pt x="804672" y="129794"/>
                </a:lnTo>
                <a:lnTo>
                  <a:pt x="794471" y="79274"/>
                </a:lnTo>
                <a:lnTo>
                  <a:pt x="766654" y="38017"/>
                </a:lnTo>
                <a:lnTo>
                  <a:pt x="725397" y="10200"/>
                </a:lnTo>
                <a:lnTo>
                  <a:pt x="674878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25"/>
          <p:cNvSpPr/>
          <p:nvPr/>
        </p:nvSpPr>
        <p:spPr>
          <a:xfrm>
            <a:off x="3603497" y="3894788"/>
            <a:ext cx="805180" cy="777240"/>
          </a:xfrm>
          <a:custGeom>
            <a:avLst/>
            <a:gdLst/>
            <a:ahLst/>
            <a:cxnLst/>
            <a:rect l="l" t="t" r="r" b="b"/>
            <a:pathLst>
              <a:path w="805180" h="777239">
                <a:moveTo>
                  <a:pt x="675132" y="0"/>
                </a:moveTo>
                <a:lnTo>
                  <a:pt x="129539" y="0"/>
                </a:lnTo>
                <a:lnTo>
                  <a:pt x="79118" y="10180"/>
                </a:lnTo>
                <a:lnTo>
                  <a:pt x="37942" y="37942"/>
                </a:lnTo>
                <a:lnTo>
                  <a:pt x="10180" y="79118"/>
                </a:lnTo>
                <a:lnTo>
                  <a:pt x="0" y="129539"/>
                </a:lnTo>
                <a:lnTo>
                  <a:pt x="0" y="647699"/>
                </a:lnTo>
                <a:lnTo>
                  <a:pt x="10180" y="698121"/>
                </a:lnTo>
                <a:lnTo>
                  <a:pt x="37942" y="739297"/>
                </a:lnTo>
                <a:lnTo>
                  <a:pt x="79118" y="767059"/>
                </a:lnTo>
                <a:lnTo>
                  <a:pt x="129539" y="777239"/>
                </a:lnTo>
                <a:lnTo>
                  <a:pt x="675132" y="777239"/>
                </a:lnTo>
                <a:lnTo>
                  <a:pt x="725553" y="767059"/>
                </a:lnTo>
                <a:lnTo>
                  <a:pt x="766729" y="739297"/>
                </a:lnTo>
                <a:lnTo>
                  <a:pt x="794491" y="698121"/>
                </a:lnTo>
                <a:lnTo>
                  <a:pt x="804672" y="647699"/>
                </a:lnTo>
                <a:lnTo>
                  <a:pt x="804672" y="129539"/>
                </a:lnTo>
                <a:lnTo>
                  <a:pt x="794491" y="79118"/>
                </a:lnTo>
                <a:lnTo>
                  <a:pt x="766729" y="37942"/>
                </a:lnTo>
                <a:lnTo>
                  <a:pt x="725553" y="10180"/>
                </a:lnTo>
                <a:lnTo>
                  <a:pt x="675132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26"/>
          <p:cNvSpPr/>
          <p:nvPr/>
        </p:nvSpPr>
        <p:spPr>
          <a:xfrm>
            <a:off x="8060965" y="2091914"/>
            <a:ext cx="286385" cy="285750"/>
          </a:xfrm>
          <a:custGeom>
            <a:avLst/>
            <a:gdLst/>
            <a:ahLst/>
            <a:cxnLst/>
            <a:rect l="l" t="t" r="r" b="b"/>
            <a:pathLst>
              <a:path w="286385" h="285750">
                <a:moveTo>
                  <a:pt x="165545" y="0"/>
                </a:moveTo>
                <a:lnTo>
                  <a:pt x="121151" y="0"/>
                </a:lnTo>
                <a:lnTo>
                  <a:pt x="78490" y="13417"/>
                </a:lnTo>
                <a:lnTo>
                  <a:pt x="41030" y="40251"/>
                </a:lnTo>
                <a:lnTo>
                  <a:pt x="15539" y="74788"/>
                </a:lnTo>
                <a:lnTo>
                  <a:pt x="1797" y="114306"/>
                </a:lnTo>
                <a:lnTo>
                  <a:pt x="0" y="156123"/>
                </a:lnTo>
                <a:lnTo>
                  <a:pt x="10338" y="197556"/>
                </a:lnTo>
                <a:lnTo>
                  <a:pt x="33004" y="235920"/>
                </a:lnTo>
                <a:lnTo>
                  <a:pt x="53057" y="255885"/>
                </a:lnTo>
                <a:lnTo>
                  <a:pt x="89656" y="276492"/>
                </a:lnTo>
                <a:lnTo>
                  <a:pt x="130106" y="285599"/>
                </a:lnTo>
                <a:lnTo>
                  <a:pt x="171516" y="283204"/>
                </a:lnTo>
                <a:lnTo>
                  <a:pt x="210999" y="269308"/>
                </a:lnTo>
                <a:lnTo>
                  <a:pt x="237488" y="249900"/>
                </a:lnTo>
                <a:lnTo>
                  <a:pt x="142845" y="249900"/>
                </a:lnTo>
                <a:lnTo>
                  <a:pt x="101903" y="242411"/>
                </a:lnTo>
                <a:lnTo>
                  <a:pt x="65097" y="219944"/>
                </a:lnTo>
                <a:lnTo>
                  <a:pt x="42530" y="183322"/>
                </a:lnTo>
                <a:lnTo>
                  <a:pt x="35007" y="142578"/>
                </a:lnTo>
                <a:lnTo>
                  <a:pt x="42530" y="102583"/>
                </a:lnTo>
                <a:lnTo>
                  <a:pt x="65097" y="68204"/>
                </a:lnTo>
                <a:lnTo>
                  <a:pt x="101966" y="43494"/>
                </a:lnTo>
                <a:lnTo>
                  <a:pt x="143346" y="35257"/>
                </a:lnTo>
                <a:lnTo>
                  <a:pt x="238694" y="35257"/>
                </a:lnTo>
                <a:lnTo>
                  <a:pt x="208206" y="13417"/>
                </a:lnTo>
                <a:lnTo>
                  <a:pt x="165545" y="0"/>
                </a:lnTo>
                <a:close/>
              </a:path>
              <a:path w="286385" h="285750">
                <a:moveTo>
                  <a:pt x="238694" y="35257"/>
                </a:moveTo>
                <a:lnTo>
                  <a:pt x="143346" y="35257"/>
                </a:lnTo>
                <a:lnTo>
                  <a:pt x="184724" y="43494"/>
                </a:lnTo>
                <a:lnTo>
                  <a:pt x="221586" y="68204"/>
                </a:lnTo>
                <a:lnTo>
                  <a:pt x="244098" y="102583"/>
                </a:lnTo>
                <a:lnTo>
                  <a:pt x="251184" y="142578"/>
                </a:lnTo>
                <a:lnTo>
                  <a:pt x="242468" y="183322"/>
                </a:lnTo>
                <a:lnTo>
                  <a:pt x="217573" y="219944"/>
                </a:lnTo>
                <a:lnTo>
                  <a:pt x="183031" y="242411"/>
                </a:lnTo>
                <a:lnTo>
                  <a:pt x="142845" y="249900"/>
                </a:lnTo>
                <a:lnTo>
                  <a:pt x="237488" y="249900"/>
                </a:lnTo>
                <a:lnTo>
                  <a:pt x="245666" y="243909"/>
                </a:lnTo>
                <a:lnTo>
                  <a:pt x="272628" y="206627"/>
                </a:lnTo>
                <a:lnTo>
                  <a:pt x="286109" y="164171"/>
                </a:lnTo>
                <a:lnTo>
                  <a:pt x="286109" y="119989"/>
                </a:lnTo>
                <a:lnTo>
                  <a:pt x="272628" y="77532"/>
                </a:lnTo>
                <a:lnTo>
                  <a:pt x="245666" y="40251"/>
                </a:lnTo>
                <a:lnTo>
                  <a:pt x="238694" y="352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27"/>
          <p:cNvSpPr/>
          <p:nvPr/>
        </p:nvSpPr>
        <p:spPr>
          <a:xfrm>
            <a:off x="7907131" y="2346005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5" h="192404">
                <a:moveTo>
                  <a:pt x="165531" y="0"/>
                </a:moveTo>
                <a:lnTo>
                  <a:pt x="0" y="152298"/>
                </a:lnTo>
                <a:lnTo>
                  <a:pt x="36423" y="192023"/>
                </a:lnTo>
                <a:lnTo>
                  <a:pt x="192024" y="23177"/>
                </a:lnTo>
                <a:lnTo>
                  <a:pt x="1655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28"/>
          <p:cNvSpPr/>
          <p:nvPr/>
        </p:nvSpPr>
        <p:spPr>
          <a:xfrm>
            <a:off x="8208882" y="2182940"/>
            <a:ext cx="80264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33"/>
          <p:cNvSpPr/>
          <p:nvPr/>
        </p:nvSpPr>
        <p:spPr>
          <a:xfrm>
            <a:off x="7760970" y="3943556"/>
            <a:ext cx="806450" cy="777240"/>
          </a:xfrm>
          <a:custGeom>
            <a:avLst/>
            <a:gdLst/>
            <a:ahLst/>
            <a:cxnLst/>
            <a:rect l="l" t="t" r="r" b="b"/>
            <a:pathLst>
              <a:path w="806450" h="777239">
                <a:moveTo>
                  <a:pt x="676656" y="0"/>
                </a:moveTo>
                <a:lnTo>
                  <a:pt x="129539" y="0"/>
                </a:lnTo>
                <a:lnTo>
                  <a:pt x="79118" y="10180"/>
                </a:lnTo>
                <a:lnTo>
                  <a:pt x="37942" y="37942"/>
                </a:lnTo>
                <a:lnTo>
                  <a:pt x="10180" y="79118"/>
                </a:lnTo>
                <a:lnTo>
                  <a:pt x="0" y="129539"/>
                </a:lnTo>
                <a:lnTo>
                  <a:pt x="0" y="647699"/>
                </a:lnTo>
                <a:lnTo>
                  <a:pt x="10180" y="698121"/>
                </a:lnTo>
                <a:lnTo>
                  <a:pt x="37942" y="739297"/>
                </a:lnTo>
                <a:lnTo>
                  <a:pt x="79118" y="767059"/>
                </a:lnTo>
                <a:lnTo>
                  <a:pt x="129539" y="777239"/>
                </a:lnTo>
                <a:lnTo>
                  <a:pt x="676656" y="777239"/>
                </a:lnTo>
                <a:lnTo>
                  <a:pt x="727077" y="767059"/>
                </a:lnTo>
                <a:lnTo>
                  <a:pt x="768253" y="739297"/>
                </a:lnTo>
                <a:lnTo>
                  <a:pt x="796015" y="698121"/>
                </a:lnTo>
                <a:lnTo>
                  <a:pt x="806196" y="647699"/>
                </a:lnTo>
                <a:lnTo>
                  <a:pt x="806196" y="129539"/>
                </a:lnTo>
                <a:lnTo>
                  <a:pt x="796015" y="79118"/>
                </a:lnTo>
                <a:lnTo>
                  <a:pt x="768253" y="37942"/>
                </a:lnTo>
                <a:lnTo>
                  <a:pt x="727077" y="10180"/>
                </a:lnTo>
                <a:lnTo>
                  <a:pt x="67665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36"/>
          <p:cNvSpPr txBox="1"/>
          <p:nvPr/>
        </p:nvSpPr>
        <p:spPr>
          <a:xfrm>
            <a:off x="8663522" y="3863329"/>
            <a:ext cx="2852118" cy="1514582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85"/>
              </a:spcBef>
            </a:pPr>
            <a:r>
              <a:rPr lang="en-US" altLang="zh-CN" b="1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Desc</a:t>
            </a:r>
            <a:r>
              <a:rPr lang="zh-CN" altLang="en-US" b="1">
                <a:solidFill>
                  <a:srgbClr val="29292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</a:t>
            </a:r>
            <a:endParaRPr lang="en-US" altLang="zh-CN" b="1">
              <a:solidFill>
                <a:srgbClr val="29292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25000"/>
              </a:lnSpc>
              <a:spcBef>
                <a:spcPts val="85"/>
              </a:spcBef>
            </a:pP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即查看表结构</a:t>
            </a:r>
            <a:r>
              <a:rPr lang="en-US" altLang="zh-CN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查看当前表是如何创建的</a:t>
            </a:r>
            <a:r>
              <a:rPr lang="en-US" altLang="zh-CN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即显示</a:t>
            </a: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3"/>
              </a:rPr>
              <a:t>字段</a:t>
            </a: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，字段名以及键等信息</a:t>
            </a:r>
            <a:endParaRPr lang="en-US" altLang="zh-CN" sz="1400" b="1">
              <a:solidFill>
                <a:srgbClr val="292929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 marR="5080">
              <a:lnSpc>
                <a:spcPct val="125000"/>
              </a:lnSpc>
              <a:spcBef>
                <a:spcPts val="85"/>
              </a:spcBef>
            </a:pP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格式</a:t>
            </a:r>
            <a:r>
              <a:rPr lang="zh-CN" altLang="en-US" sz="1400" b="1">
                <a:solidFill>
                  <a:srgbClr val="292929"/>
                </a:solidFill>
                <a:latin typeface="微软雅黑" panose="020B0503020204020204" charset="-122"/>
                <a:cs typeface="微软雅黑" panose="020B0503020204020204" charset="-122"/>
              </a:rPr>
              <a:t>： </a:t>
            </a:r>
            <a:r>
              <a:rPr lang="en-US" altLang="zh-CN" sz="1400" b="1">
                <a:solidFill>
                  <a:srgbClr val="292929"/>
                </a:solidFill>
                <a:latin typeface="Abadi" panose="020B0604020104020204" pitchFamily="34" charset="0"/>
                <a:cs typeface="微软雅黑" panose="020B0503020204020204" charset="-122"/>
              </a:rPr>
              <a:t>desc </a:t>
            </a:r>
            <a:r>
              <a:rPr lang="en-US" altLang="zh-CN" sz="1400" b="1">
                <a:solidFill>
                  <a:srgbClr val="292929"/>
                </a:solidFill>
                <a:latin typeface="微软雅黑" panose="020B0503020204020204" charset="-122"/>
                <a:cs typeface="微软雅黑" panose="020B0503020204020204" charset="-122"/>
              </a:rPr>
              <a:t>+ </a:t>
            </a: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表名</a:t>
            </a:r>
            <a:r>
              <a:rPr lang="en-US" altLang="zh-CN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;</a:t>
            </a:r>
            <a:endParaRPr lang="en-US" altLang="zh-CN" sz="1400" b="1">
              <a:solidFill>
                <a:srgbClr val="292929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146" name="object 38"/>
          <p:cNvSpPr txBox="1"/>
          <p:nvPr/>
        </p:nvSpPr>
        <p:spPr>
          <a:xfrm>
            <a:off x="672554" y="1509825"/>
            <a:ext cx="2872739" cy="2627642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zh-CN" altLang="en-US" b="1" spc="-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登录命令</a:t>
            </a:r>
            <a:endParaRPr lang="en-US" altLang="zh-CN" sz="1400" b="1" spc="-5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nl-NL" altLang="zh-CN" sz="1400" b="1" spc="-5">
                <a:latin typeface="Abadi" panose="020B0604020104020204" pitchFamily="34" charset="0"/>
                <a:ea typeface="微软雅黑" panose="020B0503020204020204" charset="-122"/>
                <a:cs typeface="微软雅黑" panose="020B0503020204020204" charset="-122"/>
              </a:rPr>
              <a:t>mysql -h localhost -P 3306 -u root –proot</a:t>
            </a:r>
            <a:endParaRPr lang="nl-NL" altLang="zh-CN" sz="1400" b="1" spc="-5">
              <a:latin typeface="Abadi" panose="020B0604020104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altLang="zh-CN" sz="1200" b="1" spc="-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-h </a:t>
            </a:r>
            <a:r>
              <a:rPr lang="zh-CN" altLang="en-US" sz="1200" b="1" spc="-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后面跟</a:t>
            </a:r>
            <a:r>
              <a:rPr lang="zh-CN" altLang="en-US" sz="1200" b="1" spc="-5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主机的</a:t>
            </a:r>
            <a:r>
              <a:rPr lang="en-US" altLang="zh-CN" sz="1200" b="1" spc="-5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 ip </a:t>
            </a:r>
            <a:r>
              <a:rPr lang="zh-CN" altLang="en-US" sz="1200" b="1" spc="-5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地址</a:t>
            </a:r>
            <a:endParaRPr lang="en-US" altLang="zh-CN" sz="1200" b="1" spc="-5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altLang="zh-CN" sz="1200" b="1" spc="-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-P </a:t>
            </a:r>
            <a:r>
              <a:rPr lang="zh-CN" altLang="en-US" sz="1200" b="1" spc="-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后面跟</a:t>
            </a:r>
            <a:r>
              <a:rPr lang="en-US" altLang="zh-CN" sz="1200" b="1" spc="-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MySQL</a:t>
            </a:r>
            <a:r>
              <a:rPr lang="zh-CN" altLang="en-US" sz="1200" b="1" spc="-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的</a:t>
            </a:r>
            <a:r>
              <a:rPr lang="zh-CN" altLang="en-US" sz="1200" b="1" spc="-5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端口号</a:t>
            </a:r>
            <a:endParaRPr lang="en-US" altLang="zh-CN" sz="1200" b="1" spc="-5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altLang="zh-CN" sz="1200" b="1" spc="-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-u </a:t>
            </a:r>
            <a:r>
              <a:rPr lang="zh-CN" altLang="en-US" sz="1200" b="1" spc="-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后面跟</a:t>
            </a:r>
            <a:r>
              <a:rPr lang="zh-CN" altLang="en-US" sz="1200" b="1" spc="-5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用户名</a:t>
            </a:r>
            <a:endParaRPr lang="en-US" altLang="zh-CN" sz="1200" b="1" spc="-5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altLang="zh-CN" sz="1200" b="1" spc="-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-p </a:t>
            </a:r>
            <a:r>
              <a:rPr lang="zh-CN" altLang="en-US" sz="1200" b="1" spc="-5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后面跟</a:t>
            </a:r>
            <a:r>
              <a:rPr lang="zh-CN" altLang="en-US" sz="1200" b="1" spc="-5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密码</a:t>
            </a:r>
            <a:endParaRPr lang="en-US" altLang="zh-CN" sz="1200" b="1" spc="-5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zh-CN" altLang="en-US" sz="1200" b="1" spc="-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说明：如果连接的是本机的 </a:t>
            </a:r>
            <a:r>
              <a:rPr lang="en-US" altLang="zh-CN" sz="1200" b="1" spc="-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MySQL IP </a:t>
            </a:r>
            <a:r>
              <a:rPr lang="zh-CN" altLang="en-US" sz="1200" b="1" spc="-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地址和端口号</a:t>
            </a:r>
            <a:r>
              <a:rPr lang="en-US" altLang="zh-CN" sz="1200" b="1" spc="-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(</a:t>
            </a:r>
            <a:r>
              <a:rPr lang="zh-CN" altLang="en-US" sz="1200" b="1" spc="-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端口号是默认的情况下</a:t>
            </a:r>
            <a:r>
              <a:rPr lang="en-US" altLang="zh-CN" sz="1200" b="1" spc="-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)</a:t>
            </a:r>
            <a:r>
              <a:rPr lang="zh-CN" altLang="en-US" sz="1200" b="1" spc="-5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可以省略。</a:t>
            </a:r>
            <a:endParaRPr lang="en-US" altLang="zh-CN" sz="1200" b="1" spc="-5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147" name="object 39"/>
          <p:cNvSpPr txBox="1"/>
          <p:nvPr/>
        </p:nvSpPr>
        <p:spPr>
          <a:xfrm>
            <a:off x="672554" y="3979875"/>
            <a:ext cx="2852119" cy="1435008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altLang="zh-CN" b="1" spc="-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Show</a:t>
            </a:r>
            <a:r>
              <a:rPr lang="zh-CN" altLang="en-US" b="1" spc="-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</a:t>
            </a:r>
            <a:endParaRPr lang="en-US" altLang="zh-CN" b="1" spc="-5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zh-CN" altLang="en-US" sz="12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即显示命令</a:t>
            </a:r>
            <a:endParaRPr lang="en-US" altLang="zh-CN" sz="1200" b="1">
              <a:solidFill>
                <a:srgbClr val="292929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altLang="zh-CN" sz="1400" b="1">
                <a:solidFill>
                  <a:srgbClr val="292929"/>
                </a:solidFill>
                <a:latin typeface="Abadi" panose="020B0604020104020204" pitchFamily="34" charset="0"/>
                <a:cs typeface="微软雅黑" panose="020B0503020204020204" charset="-122"/>
              </a:rPr>
              <a:t>show databases;  </a:t>
            </a:r>
            <a:r>
              <a:rPr lang="zh-CN" altLang="en-US" sz="12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显示当前所有的数据库；</a:t>
            </a:r>
            <a:endParaRPr lang="en-US" altLang="zh-CN" sz="1200" b="1">
              <a:solidFill>
                <a:srgbClr val="292929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altLang="zh-CN" sz="1400" b="1">
                <a:latin typeface="Abadi" panose="020B0604020104020204" pitchFamily="34" charset="0"/>
                <a:cs typeface="微软雅黑" panose="020B0503020204020204" charset="-122"/>
              </a:rPr>
              <a:t>show tables; </a:t>
            </a:r>
            <a:r>
              <a:rPr lang="zh-CN" altLang="en-US" sz="12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显示当前所有的表。</a:t>
            </a:r>
            <a:endParaRPr sz="12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148" name="object 40"/>
          <p:cNvSpPr txBox="1"/>
          <p:nvPr/>
        </p:nvSpPr>
        <p:spPr>
          <a:xfrm>
            <a:off x="8663522" y="1857180"/>
            <a:ext cx="2852119" cy="149656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zh-CN" altLang="en-US" b="1" spc="-5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查询命令</a:t>
            </a:r>
            <a:endParaRPr lang="en-US" altLang="zh-CN" b="1" spc="-5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即 </a:t>
            </a:r>
            <a:r>
              <a:rPr lang="en-US" altLang="zh-CN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select </a:t>
            </a: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命令，作用</a:t>
            </a:r>
            <a:r>
              <a:rPr lang="en-US" altLang="zh-CN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: </a:t>
            </a: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查询指定表的表数据。</a:t>
            </a:r>
            <a:endParaRPr lang="en-US" altLang="zh-CN" sz="1400" b="1">
              <a:solidFill>
                <a:srgbClr val="292929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通用</a:t>
            </a:r>
            <a:r>
              <a:rPr lang="en-US" altLang="zh-CN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(</a:t>
            </a: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查询所有的表数据</a:t>
            </a:r>
            <a:r>
              <a:rPr lang="en-US" altLang="zh-CN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)</a:t>
            </a: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</a:t>
            </a:r>
            <a:endParaRPr lang="en-US" altLang="zh-CN" sz="1400" b="1">
              <a:solidFill>
                <a:srgbClr val="292929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altLang="zh-CN" sz="1400" b="1">
                <a:solidFill>
                  <a:srgbClr val="292929"/>
                </a:solidFill>
                <a:latin typeface="Abadi" panose="020B0604020104020204" pitchFamily="34" charset="0"/>
                <a:ea typeface="楷体" panose="02010609060101010101" pitchFamily="49" charset="-122"/>
                <a:cs typeface="微软雅黑" panose="020B0503020204020204" charset="-122"/>
              </a:rPr>
              <a:t>select *  from </a:t>
            </a:r>
            <a:r>
              <a:rPr lang="zh-CN" altLang="en-US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表名</a:t>
            </a:r>
            <a:r>
              <a:rPr lang="en-US" altLang="zh-CN" sz="1400" b="1">
                <a:solidFill>
                  <a:srgbClr val="292929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;</a:t>
            </a:r>
            <a:endParaRPr sz="14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015" y="2538410"/>
            <a:ext cx="2442441" cy="1177658"/>
          </a:xfrm>
          <a:prstGeom prst="rect">
            <a:avLst/>
          </a:prstGeom>
        </p:spPr>
      </p:pic>
      <p:pic>
        <p:nvPicPr>
          <p:cNvPr id="10" name="图形 9" descr="呼叫中心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9919" y="1897103"/>
            <a:ext cx="704609" cy="704609"/>
          </a:xfrm>
          <a:prstGeom prst="rect">
            <a:avLst/>
          </a:prstGeom>
        </p:spPr>
      </p:pic>
      <p:pic>
        <p:nvPicPr>
          <p:cNvPr id="149" name="图形 148" descr="打开的信封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3290" y="3974474"/>
            <a:ext cx="617868" cy="617868"/>
          </a:xfrm>
          <a:prstGeom prst="rect">
            <a:avLst/>
          </a:prstGeom>
        </p:spPr>
      </p:pic>
      <p:pic>
        <p:nvPicPr>
          <p:cNvPr id="151" name="图形 150" descr="发送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2501" y="4020273"/>
            <a:ext cx="623805" cy="623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6" grpId="0" animBg="1"/>
      <p:bldP spid="128" grpId="0" animBg="1"/>
      <p:bldP spid="130" grpId="0" animBg="1"/>
      <p:bldP spid="133" grpId="0" animBg="1"/>
      <p:bldP spid="134" grpId="0" animBg="1"/>
      <p:bldP spid="135" grpId="0" animBg="1"/>
      <p:bldP spid="136" grpId="0" animBg="1"/>
      <p:bldP spid="141" grpId="0" animBg="1"/>
      <p:bldP spid="144" grpId="0"/>
      <p:bldP spid="146" grpId="0"/>
      <p:bldP spid="147" grpId="0"/>
      <p:bldP spid="1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7"/>
          <p:cNvSpPr>
            <a:spLocks noChangeAspect="1"/>
          </p:cNvSpPr>
          <p:nvPr/>
        </p:nvSpPr>
        <p:spPr>
          <a:xfrm>
            <a:off x="9194301" y="550213"/>
            <a:ext cx="2421081" cy="237864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20"/>
          <p:cNvSpPr/>
          <p:nvPr/>
        </p:nvSpPr>
        <p:spPr>
          <a:xfrm rot="5400000">
            <a:off x="10311243" y="-1034498"/>
            <a:ext cx="108585" cy="2809240"/>
          </a:xfrm>
          <a:custGeom>
            <a:avLst/>
            <a:gdLst/>
            <a:ahLst/>
            <a:cxnLst/>
            <a:rect l="l" t="t" r="r" b="b"/>
            <a:pathLst>
              <a:path w="108584" h="2809240">
                <a:moveTo>
                  <a:pt x="108203" y="0"/>
                </a:moveTo>
                <a:lnTo>
                  <a:pt x="0" y="0"/>
                </a:lnTo>
                <a:lnTo>
                  <a:pt x="0" y="2808732"/>
                </a:lnTo>
                <a:lnTo>
                  <a:pt x="108203" y="2808732"/>
                </a:lnTo>
                <a:lnTo>
                  <a:pt x="108203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25"/>
          <p:cNvSpPr/>
          <p:nvPr/>
        </p:nvSpPr>
        <p:spPr>
          <a:xfrm>
            <a:off x="8642168" y="2681609"/>
            <a:ext cx="2240279" cy="2895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4"/>
          <p:cNvSpPr/>
          <p:nvPr/>
        </p:nvSpPr>
        <p:spPr>
          <a:xfrm>
            <a:off x="7810802" y="166253"/>
            <a:ext cx="1228725" cy="5196840"/>
          </a:xfrm>
          <a:custGeom>
            <a:avLst/>
            <a:gdLst/>
            <a:ahLst/>
            <a:cxnLst/>
            <a:rect l="l" t="t" r="r" b="b"/>
            <a:pathLst>
              <a:path w="1228725" h="5196840">
                <a:moveTo>
                  <a:pt x="1023619" y="0"/>
                </a:moveTo>
                <a:lnTo>
                  <a:pt x="204724" y="0"/>
                </a:lnTo>
                <a:lnTo>
                  <a:pt x="157781" y="5406"/>
                </a:lnTo>
                <a:lnTo>
                  <a:pt x="114690" y="20808"/>
                </a:lnTo>
                <a:lnTo>
                  <a:pt x="76678" y="44974"/>
                </a:lnTo>
                <a:lnTo>
                  <a:pt x="44974" y="76678"/>
                </a:lnTo>
                <a:lnTo>
                  <a:pt x="20808" y="114690"/>
                </a:lnTo>
                <a:lnTo>
                  <a:pt x="5406" y="157781"/>
                </a:lnTo>
                <a:lnTo>
                  <a:pt x="0" y="204724"/>
                </a:lnTo>
                <a:lnTo>
                  <a:pt x="0" y="4992116"/>
                </a:lnTo>
                <a:lnTo>
                  <a:pt x="5406" y="5039058"/>
                </a:lnTo>
                <a:lnTo>
                  <a:pt x="20808" y="5082149"/>
                </a:lnTo>
                <a:lnTo>
                  <a:pt x="44974" y="5120161"/>
                </a:lnTo>
                <a:lnTo>
                  <a:pt x="76678" y="5151865"/>
                </a:lnTo>
                <a:lnTo>
                  <a:pt x="114690" y="5176031"/>
                </a:lnTo>
                <a:lnTo>
                  <a:pt x="157781" y="5191433"/>
                </a:lnTo>
                <a:lnTo>
                  <a:pt x="204724" y="5196840"/>
                </a:lnTo>
                <a:lnTo>
                  <a:pt x="1023619" y="5196840"/>
                </a:lnTo>
                <a:lnTo>
                  <a:pt x="1070562" y="5191433"/>
                </a:lnTo>
                <a:lnTo>
                  <a:pt x="1113653" y="5176031"/>
                </a:lnTo>
                <a:lnTo>
                  <a:pt x="1151665" y="5151865"/>
                </a:lnTo>
                <a:lnTo>
                  <a:pt x="1183369" y="5120161"/>
                </a:lnTo>
                <a:lnTo>
                  <a:pt x="1207535" y="5082149"/>
                </a:lnTo>
                <a:lnTo>
                  <a:pt x="1222937" y="5039058"/>
                </a:lnTo>
                <a:lnTo>
                  <a:pt x="1228344" y="4992116"/>
                </a:lnTo>
                <a:lnTo>
                  <a:pt x="1228344" y="204724"/>
                </a:lnTo>
                <a:lnTo>
                  <a:pt x="1222937" y="157781"/>
                </a:lnTo>
                <a:lnTo>
                  <a:pt x="1207535" y="114690"/>
                </a:lnTo>
                <a:lnTo>
                  <a:pt x="1183369" y="76678"/>
                </a:lnTo>
                <a:lnTo>
                  <a:pt x="1151665" y="44974"/>
                </a:lnTo>
                <a:lnTo>
                  <a:pt x="1113653" y="20808"/>
                </a:lnTo>
                <a:lnTo>
                  <a:pt x="1070562" y="5406"/>
                </a:lnTo>
                <a:lnTo>
                  <a:pt x="1023619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5"/>
          <p:cNvSpPr/>
          <p:nvPr/>
        </p:nvSpPr>
        <p:spPr>
          <a:xfrm>
            <a:off x="7746794" y="166254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499"/>
                </a:lnTo>
                <a:lnTo>
                  <a:pt x="1022400" y="5143499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1787955" y="16625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70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70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8"/>
          <p:cNvSpPr/>
          <p:nvPr/>
        </p:nvSpPr>
        <p:spPr>
          <a:xfrm>
            <a:off x="1714802" y="176919"/>
            <a:ext cx="1228725" cy="5143500"/>
          </a:xfrm>
          <a:custGeom>
            <a:avLst/>
            <a:gdLst/>
            <a:ahLst/>
            <a:cxnLst/>
            <a:rect l="l" t="t" r="r" b="b"/>
            <a:pathLst>
              <a:path w="1228725" h="5143500">
                <a:moveTo>
                  <a:pt x="1023619" y="0"/>
                </a:moveTo>
                <a:lnTo>
                  <a:pt x="204724" y="0"/>
                </a:lnTo>
                <a:lnTo>
                  <a:pt x="157781" y="5406"/>
                </a:lnTo>
                <a:lnTo>
                  <a:pt x="114690" y="20808"/>
                </a:lnTo>
                <a:lnTo>
                  <a:pt x="76678" y="44974"/>
                </a:lnTo>
                <a:lnTo>
                  <a:pt x="44974" y="76678"/>
                </a:lnTo>
                <a:lnTo>
                  <a:pt x="20808" y="114690"/>
                </a:lnTo>
                <a:lnTo>
                  <a:pt x="5406" y="157781"/>
                </a:lnTo>
                <a:lnTo>
                  <a:pt x="0" y="204724"/>
                </a:lnTo>
                <a:lnTo>
                  <a:pt x="0" y="4938763"/>
                </a:lnTo>
                <a:lnTo>
                  <a:pt x="5406" y="4985706"/>
                </a:lnTo>
                <a:lnTo>
                  <a:pt x="20808" y="5028799"/>
                </a:lnTo>
                <a:lnTo>
                  <a:pt x="44974" y="5066813"/>
                </a:lnTo>
                <a:lnTo>
                  <a:pt x="76678" y="5098520"/>
                </a:lnTo>
                <a:lnTo>
                  <a:pt x="114690" y="5122689"/>
                </a:lnTo>
                <a:lnTo>
                  <a:pt x="157781" y="5138092"/>
                </a:lnTo>
                <a:lnTo>
                  <a:pt x="204724" y="5143500"/>
                </a:lnTo>
                <a:lnTo>
                  <a:pt x="1023619" y="5143500"/>
                </a:lnTo>
                <a:lnTo>
                  <a:pt x="1070562" y="5138092"/>
                </a:lnTo>
                <a:lnTo>
                  <a:pt x="1113653" y="5122689"/>
                </a:lnTo>
                <a:lnTo>
                  <a:pt x="1151665" y="5098520"/>
                </a:lnTo>
                <a:lnTo>
                  <a:pt x="1183369" y="5066813"/>
                </a:lnTo>
                <a:lnTo>
                  <a:pt x="1207535" y="5028799"/>
                </a:lnTo>
                <a:lnTo>
                  <a:pt x="1222937" y="4985706"/>
                </a:lnTo>
                <a:lnTo>
                  <a:pt x="1228344" y="4938763"/>
                </a:lnTo>
                <a:lnTo>
                  <a:pt x="1228344" y="204724"/>
                </a:lnTo>
                <a:lnTo>
                  <a:pt x="1222937" y="157781"/>
                </a:lnTo>
                <a:lnTo>
                  <a:pt x="1207535" y="114690"/>
                </a:lnTo>
                <a:lnTo>
                  <a:pt x="1183369" y="76678"/>
                </a:lnTo>
                <a:lnTo>
                  <a:pt x="1151665" y="44974"/>
                </a:lnTo>
                <a:lnTo>
                  <a:pt x="1113653" y="20808"/>
                </a:lnTo>
                <a:lnTo>
                  <a:pt x="1070562" y="5406"/>
                </a:lnTo>
                <a:lnTo>
                  <a:pt x="1023619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object 10"/>
          <p:cNvSpPr/>
          <p:nvPr/>
        </p:nvSpPr>
        <p:spPr>
          <a:xfrm>
            <a:off x="3802302" y="16625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70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70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1"/>
          <p:cNvSpPr/>
          <p:nvPr/>
        </p:nvSpPr>
        <p:spPr>
          <a:xfrm>
            <a:off x="3729149" y="181491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500"/>
                </a:lnTo>
                <a:lnTo>
                  <a:pt x="1022400" y="5143500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5807759" y="173874"/>
            <a:ext cx="1226820" cy="5196840"/>
          </a:xfrm>
          <a:custGeom>
            <a:avLst/>
            <a:gdLst/>
            <a:ahLst/>
            <a:cxnLst/>
            <a:rect l="l" t="t" r="r" b="b"/>
            <a:pathLst>
              <a:path w="1226820" h="5196840">
                <a:moveTo>
                  <a:pt x="1022350" y="0"/>
                </a:moveTo>
                <a:lnTo>
                  <a:pt x="204470" y="0"/>
                </a:lnTo>
                <a:lnTo>
                  <a:pt x="157586" y="5400"/>
                </a:lnTo>
                <a:lnTo>
                  <a:pt x="114548" y="20782"/>
                </a:lnTo>
                <a:lnTo>
                  <a:pt x="76583" y="44918"/>
                </a:lnTo>
                <a:lnTo>
                  <a:pt x="44918" y="76583"/>
                </a:lnTo>
                <a:lnTo>
                  <a:pt x="20782" y="114548"/>
                </a:lnTo>
                <a:lnTo>
                  <a:pt x="5400" y="157586"/>
                </a:lnTo>
                <a:lnTo>
                  <a:pt x="0" y="204469"/>
                </a:lnTo>
                <a:lnTo>
                  <a:pt x="0" y="4992357"/>
                </a:lnTo>
                <a:lnTo>
                  <a:pt x="5400" y="5039241"/>
                </a:lnTo>
                <a:lnTo>
                  <a:pt x="20782" y="5082281"/>
                </a:lnTo>
                <a:lnTo>
                  <a:pt x="44918" y="5120249"/>
                </a:lnTo>
                <a:lnTo>
                  <a:pt x="76583" y="5151916"/>
                </a:lnTo>
                <a:lnTo>
                  <a:pt x="114548" y="5176055"/>
                </a:lnTo>
                <a:lnTo>
                  <a:pt x="157586" y="5191439"/>
                </a:lnTo>
                <a:lnTo>
                  <a:pt x="204470" y="5196840"/>
                </a:lnTo>
                <a:lnTo>
                  <a:pt x="1022350" y="5196840"/>
                </a:lnTo>
                <a:lnTo>
                  <a:pt x="1069233" y="5191439"/>
                </a:lnTo>
                <a:lnTo>
                  <a:pt x="1112271" y="5176055"/>
                </a:lnTo>
                <a:lnTo>
                  <a:pt x="1150236" y="5151916"/>
                </a:lnTo>
                <a:lnTo>
                  <a:pt x="1181901" y="5120249"/>
                </a:lnTo>
                <a:lnTo>
                  <a:pt x="1206037" y="5082281"/>
                </a:lnTo>
                <a:lnTo>
                  <a:pt x="1221419" y="5039241"/>
                </a:lnTo>
                <a:lnTo>
                  <a:pt x="1226820" y="4992357"/>
                </a:lnTo>
                <a:lnTo>
                  <a:pt x="1226820" y="204469"/>
                </a:lnTo>
                <a:lnTo>
                  <a:pt x="1221419" y="157586"/>
                </a:lnTo>
                <a:lnTo>
                  <a:pt x="1206037" y="114548"/>
                </a:lnTo>
                <a:lnTo>
                  <a:pt x="1181901" y="76583"/>
                </a:lnTo>
                <a:lnTo>
                  <a:pt x="1150236" y="44918"/>
                </a:lnTo>
                <a:lnTo>
                  <a:pt x="1112271" y="20782"/>
                </a:lnTo>
                <a:lnTo>
                  <a:pt x="1069233" y="5400"/>
                </a:lnTo>
                <a:lnTo>
                  <a:pt x="102235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4"/>
          <p:cNvSpPr/>
          <p:nvPr/>
        </p:nvSpPr>
        <p:spPr>
          <a:xfrm>
            <a:off x="5740702" y="189111"/>
            <a:ext cx="1227455" cy="5143500"/>
          </a:xfrm>
          <a:custGeom>
            <a:avLst/>
            <a:gdLst/>
            <a:ahLst/>
            <a:cxnLst/>
            <a:rect l="l" t="t" r="r" b="b"/>
            <a:pathLst>
              <a:path w="1227454" h="5143500">
                <a:moveTo>
                  <a:pt x="1022400" y="0"/>
                </a:moveTo>
                <a:lnTo>
                  <a:pt x="204482" y="0"/>
                </a:lnTo>
                <a:lnTo>
                  <a:pt x="157598" y="5400"/>
                </a:lnTo>
                <a:lnTo>
                  <a:pt x="114558" y="20784"/>
                </a:lnTo>
                <a:lnTo>
                  <a:pt x="76590" y="44923"/>
                </a:lnTo>
                <a:lnTo>
                  <a:pt x="44923" y="76590"/>
                </a:lnTo>
                <a:lnTo>
                  <a:pt x="20784" y="114558"/>
                </a:lnTo>
                <a:lnTo>
                  <a:pt x="5400" y="157598"/>
                </a:lnTo>
                <a:lnTo>
                  <a:pt x="0" y="204482"/>
                </a:lnTo>
                <a:lnTo>
                  <a:pt x="0" y="4939017"/>
                </a:lnTo>
                <a:lnTo>
                  <a:pt x="5400" y="4985901"/>
                </a:lnTo>
                <a:lnTo>
                  <a:pt x="20784" y="5028941"/>
                </a:lnTo>
                <a:lnTo>
                  <a:pt x="44923" y="5066909"/>
                </a:lnTo>
                <a:lnTo>
                  <a:pt x="76590" y="5098576"/>
                </a:lnTo>
                <a:lnTo>
                  <a:pt x="114558" y="5122715"/>
                </a:lnTo>
                <a:lnTo>
                  <a:pt x="157598" y="5138099"/>
                </a:lnTo>
                <a:lnTo>
                  <a:pt x="204482" y="5143500"/>
                </a:lnTo>
                <a:lnTo>
                  <a:pt x="1022400" y="5143500"/>
                </a:lnTo>
                <a:lnTo>
                  <a:pt x="1069289" y="5138099"/>
                </a:lnTo>
                <a:lnTo>
                  <a:pt x="1112330" y="5122715"/>
                </a:lnTo>
                <a:lnTo>
                  <a:pt x="1150297" y="5098576"/>
                </a:lnTo>
                <a:lnTo>
                  <a:pt x="1181963" y="5066909"/>
                </a:lnTo>
                <a:lnTo>
                  <a:pt x="1206101" y="5028941"/>
                </a:lnTo>
                <a:lnTo>
                  <a:pt x="1221483" y="4985901"/>
                </a:lnTo>
                <a:lnTo>
                  <a:pt x="1226883" y="4939017"/>
                </a:lnTo>
                <a:lnTo>
                  <a:pt x="1226883" y="204482"/>
                </a:lnTo>
                <a:lnTo>
                  <a:pt x="1221483" y="157598"/>
                </a:lnTo>
                <a:lnTo>
                  <a:pt x="1206101" y="114558"/>
                </a:lnTo>
                <a:lnTo>
                  <a:pt x="1181963" y="76590"/>
                </a:lnTo>
                <a:lnTo>
                  <a:pt x="1150297" y="44923"/>
                </a:lnTo>
                <a:lnTo>
                  <a:pt x="1112330" y="20784"/>
                </a:lnTo>
                <a:lnTo>
                  <a:pt x="1069289" y="5400"/>
                </a:lnTo>
                <a:lnTo>
                  <a:pt x="1022400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vert="eaVert" wrap="square" lIns="0" tIns="0" rIns="0" bIns="0" rtlCol="0" anchor="ctr" anchorCtr="1"/>
          <a:lstStyle/>
          <a:p>
            <a:r>
              <a:rPr lang="zh-CN" altLang="en-US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4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sz="4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object 23"/>
          <p:cNvSpPr txBox="1"/>
          <p:nvPr/>
        </p:nvSpPr>
        <p:spPr>
          <a:xfrm>
            <a:off x="9578872" y="5186048"/>
            <a:ext cx="101073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spc="-4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Part 04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21"/>
          <p:cNvSpPr/>
          <p:nvPr/>
        </p:nvSpPr>
        <p:spPr>
          <a:xfrm rot="5400000">
            <a:off x="10544521" y="1449622"/>
            <a:ext cx="2376170" cy="108585"/>
          </a:xfrm>
          <a:custGeom>
            <a:avLst/>
            <a:gdLst/>
            <a:ahLst/>
            <a:cxnLst/>
            <a:rect l="l" t="t" r="r" b="b"/>
            <a:pathLst>
              <a:path w="2376170" h="108584">
                <a:moveTo>
                  <a:pt x="0" y="108204"/>
                </a:moveTo>
                <a:lnTo>
                  <a:pt x="2375916" y="108204"/>
                </a:lnTo>
                <a:lnTo>
                  <a:pt x="2375916" y="0"/>
                </a:lnTo>
                <a:lnTo>
                  <a:pt x="0" y="0"/>
                </a:lnTo>
                <a:lnTo>
                  <a:pt x="0" y="108204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sz="240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教学内容</a:t>
            </a:r>
            <a:endParaRPr lang="en-US" altLang="zh-CN"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03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2"/>
            <a:ext cx="1241740" cy="956542"/>
          </a:xfrm>
          <a:custGeom>
            <a:avLst/>
            <a:gdLst>
              <a:gd name="connsiteX0" fmla="*/ 0 w 1241740"/>
              <a:gd name="connsiteY0" fmla="*/ 0 h 956542"/>
              <a:gd name="connsiteX1" fmla="*/ 1241740 w 1241740"/>
              <a:gd name="connsiteY1" fmla="*/ 0 h 956542"/>
              <a:gd name="connsiteX2" fmla="*/ 1241740 w 1241740"/>
              <a:gd name="connsiteY2" fmla="*/ 755107 h 956542"/>
              <a:gd name="connsiteX3" fmla="*/ 1236274 w 1241740"/>
              <a:gd name="connsiteY3" fmla="*/ 801295 h 956542"/>
              <a:gd name="connsiteX4" fmla="*/ 1220704 w 1241740"/>
              <a:gd name="connsiteY4" fmla="*/ 843694 h 956542"/>
              <a:gd name="connsiteX5" fmla="*/ 1196272 w 1241740"/>
              <a:gd name="connsiteY5" fmla="*/ 881095 h 956542"/>
              <a:gd name="connsiteX6" fmla="*/ 1164222 w 1241740"/>
              <a:gd name="connsiteY6" fmla="*/ 912289 h 956542"/>
              <a:gd name="connsiteX7" fmla="*/ 1125795 w 1241740"/>
              <a:gd name="connsiteY7" fmla="*/ 936068 h 956542"/>
              <a:gd name="connsiteX8" fmla="*/ 1082235 w 1241740"/>
              <a:gd name="connsiteY8" fmla="*/ 951222 h 956542"/>
              <a:gd name="connsiteX9" fmla="*/ 1034783 w 1241740"/>
              <a:gd name="connsiteY9" fmla="*/ 956542 h 956542"/>
              <a:gd name="connsiteX10" fmla="*/ 206957 w 1241740"/>
              <a:gd name="connsiteY10" fmla="*/ 956542 h 956542"/>
              <a:gd name="connsiteX11" fmla="*/ 159504 w 1241740"/>
              <a:gd name="connsiteY11" fmla="*/ 951222 h 956542"/>
              <a:gd name="connsiteX12" fmla="*/ 115944 w 1241740"/>
              <a:gd name="connsiteY12" fmla="*/ 936068 h 956542"/>
              <a:gd name="connsiteX13" fmla="*/ 77517 w 1241740"/>
              <a:gd name="connsiteY13" fmla="*/ 912289 h 956542"/>
              <a:gd name="connsiteX14" fmla="*/ 45467 w 1241740"/>
              <a:gd name="connsiteY14" fmla="*/ 881095 h 956542"/>
              <a:gd name="connsiteX15" fmla="*/ 21036 w 1241740"/>
              <a:gd name="connsiteY15" fmla="*/ 843694 h 956542"/>
              <a:gd name="connsiteX16" fmla="*/ 5465 w 1241740"/>
              <a:gd name="connsiteY16" fmla="*/ 801295 h 956542"/>
              <a:gd name="connsiteX17" fmla="*/ 0 w 1241740"/>
              <a:gd name="connsiteY17" fmla="*/ 755107 h 95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956542">
                <a:moveTo>
                  <a:pt x="0" y="0"/>
                </a:moveTo>
                <a:lnTo>
                  <a:pt x="1241740" y="0"/>
                </a:lnTo>
                <a:lnTo>
                  <a:pt x="1241740" y="755107"/>
                </a:lnTo>
                <a:lnTo>
                  <a:pt x="1236274" y="801295"/>
                </a:lnTo>
                <a:lnTo>
                  <a:pt x="1220704" y="843694"/>
                </a:lnTo>
                <a:lnTo>
                  <a:pt x="1196272" y="881095"/>
                </a:lnTo>
                <a:lnTo>
                  <a:pt x="1164222" y="912289"/>
                </a:lnTo>
                <a:lnTo>
                  <a:pt x="1125795" y="936068"/>
                </a:lnTo>
                <a:lnTo>
                  <a:pt x="1082235" y="951222"/>
                </a:lnTo>
                <a:lnTo>
                  <a:pt x="1034783" y="956542"/>
                </a:lnTo>
                <a:lnTo>
                  <a:pt x="206957" y="956542"/>
                </a:lnTo>
                <a:lnTo>
                  <a:pt x="159504" y="951222"/>
                </a:lnTo>
                <a:lnTo>
                  <a:pt x="115944" y="936068"/>
                </a:lnTo>
                <a:lnTo>
                  <a:pt x="77517" y="912289"/>
                </a:lnTo>
                <a:lnTo>
                  <a:pt x="45467" y="881095"/>
                </a:lnTo>
                <a:lnTo>
                  <a:pt x="21036" y="843694"/>
                </a:lnTo>
                <a:lnTo>
                  <a:pt x="5465" y="801295"/>
                </a:lnTo>
                <a:lnTo>
                  <a:pt x="0" y="755107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916917"/>
          </a:xfrm>
          <a:custGeom>
            <a:avLst/>
            <a:gdLst>
              <a:gd name="connsiteX0" fmla="*/ 0 w 1243307"/>
              <a:gd name="connsiteY0" fmla="*/ 0 h 916917"/>
              <a:gd name="connsiteX1" fmla="*/ 1243307 w 1243307"/>
              <a:gd name="connsiteY1" fmla="*/ 0 h 916917"/>
              <a:gd name="connsiteX2" fmla="*/ 1243307 w 1243307"/>
              <a:gd name="connsiteY2" fmla="*/ 715229 h 916917"/>
              <a:gd name="connsiteX3" fmla="*/ 1237834 w 1243307"/>
              <a:gd name="connsiteY3" fmla="*/ 761475 h 916917"/>
              <a:gd name="connsiteX4" fmla="*/ 1222244 w 1243307"/>
              <a:gd name="connsiteY4" fmla="*/ 803927 h 916917"/>
              <a:gd name="connsiteX5" fmla="*/ 1197782 w 1243307"/>
              <a:gd name="connsiteY5" fmla="*/ 841376 h 916917"/>
              <a:gd name="connsiteX6" fmla="*/ 1165691 w 1243307"/>
              <a:gd name="connsiteY6" fmla="*/ 872609 h 916917"/>
              <a:gd name="connsiteX7" fmla="*/ 1127216 w 1243307"/>
              <a:gd name="connsiteY7" fmla="*/ 896418 h 916917"/>
              <a:gd name="connsiteX8" fmla="*/ 1083601 w 1243307"/>
              <a:gd name="connsiteY8" fmla="*/ 911591 h 916917"/>
              <a:gd name="connsiteX9" fmla="*/ 1036089 w 1243307"/>
              <a:gd name="connsiteY9" fmla="*/ 916917 h 916917"/>
              <a:gd name="connsiteX10" fmla="*/ 207218 w 1243307"/>
              <a:gd name="connsiteY10" fmla="*/ 916917 h 916917"/>
              <a:gd name="connsiteX11" fmla="*/ 159705 w 1243307"/>
              <a:gd name="connsiteY11" fmla="*/ 911591 h 916917"/>
              <a:gd name="connsiteX12" fmla="*/ 116090 w 1243307"/>
              <a:gd name="connsiteY12" fmla="*/ 896418 h 916917"/>
              <a:gd name="connsiteX13" fmla="*/ 77615 w 1243307"/>
              <a:gd name="connsiteY13" fmla="*/ 872609 h 916917"/>
              <a:gd name="connsiteX14" fmla="*/ 45525 w 1243307"/>
              <a:gd name="connsiteY14" fmla="*/ 841376 h 916917"/>
              <a:gd name="connsiteX15" fmla="*/ 21062 w 1243307"/>
              <a:gd name="connsiteY15" fmla="*/ 803927 h 916917"/>
              <a:gd name="connsiteX16" fmla="*/ 5472 w 1243307"/>
              <a:gd name="connsiteY16" fmla="*/ 761475 h 916917"/>
              <a:gd name="connsiteX17" fmla="*/ 0 w 1243307"/>
              <a:gd name="connsiteY17" fmla="*/ 71522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916917">
                <a:moveTo>
                  <a:pt x="0" y="0"/>
                </a:moveTo>
                <a:lnTo>
                  <a:pt x="1243307" y="0"/>
                </a:lnTo>
                <a:lnTo>
                  <a:pt x="1243307" y="715229"/>
                </a:lnTo>
                <a:lnTo>
                  <a:pt x="1237834" y="761475"/>
                </a:lnTo>
                <a:lnTo>
                  <a:pt x="1222244" y="803927"/>
                </a:lnTo>
                <a:lnTo>
                  <a:pt x="1197782" y="841376"/>
                </a:lnTo>
                <a:lnTo>
                  <a:pt x="1165691" y="872609"/>
                </a:lnTo>
                <a:lnTo>
                  <a:pt x="1127216" y="896418"/>
                </a:lnTo>
                <a:lnTo>
                  <a:pt x="1083601" y="911591"/>
                </a:lnTo>
                <a:lnTo>
                  <a:pt x="1036089" y="916917"/>
                </a:lnTo>
                <a:lnTo>
                  <a:pt x="207218" y="916917"/>
                </a:lnTo>
                <a:lnTo>
                  <a:pt x="159705" y="911591"/>
                </a:lnTo>
                <a:lnTo>
                  <a:pt x="116090" y="896418"/>
                </a:lnTo>
                <a:lnTo>
                  <a:pt x="77615" y="872609"/>
                </a:lnTo>
                <a:lnTo>
                  <a:pt x="45525" y="841376"/>
                </a:lnTo>
                <a:lnTo>
                  <a:pt x="21062" y="803927"/>
                </a:lnTo>
                <a:lnTo>
                  <a:pt x="5472" y="761475"/>
                </a:lnTo>
                <a:lnTo>
                  <a:pt x="0" y="715229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45902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89514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7495132" y="3968625"/>
            <a:ext cx="1814791" cy="18147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786903" y="1119007"/>
            <a:ext cx="2613659" cy="2613659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84" y="1128972"/>
            <a:ext cx="2973916" cy="2558208"/>
          </a:xfrm>
          <a:prstGeom prst="rect">
            <a:avLst/>
          </a:prstGeom>
          <a:ln>
            <a:noFill/>
          </a:ln>
        </p:spPr>
      </p:pic>
      <p:sp>
        <p:nvSpPr>
          <p:cNvPr id="6" name="椭圆 5"/>
          <p:cNvSpPr/>
          <p:nvPr/>
        </p:nvSpPr>
        <p:spPr>
          <a:xfrm>
            <a:off x="9015936" y="2354971"/>
            <a:ext cx="1173478" cy="1173478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Linux 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基本介绍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04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03469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47081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2"/>
            <a:ext cx="1235478" cy="956540"/>
          </a:xfrm>
          <a:custGeom>
            <a:avLst/>
            <a:gdLst>
              <a:gd name="connsiteX0" fmla="*/ 0 w 1235478"/>
              <a:gd name="connsiteY0" fmla="*/ 0 h 956540"/>
              <a:gd name="connsiteX1" fmla="*/ 1235478 w 1235478"/>
              <a:gd name="connsiteY1" fmla="*/ 0 h 956540"/>
              <a:gd name="connsiteX2" fmla="*/ 1235478 w 1235478"/>
              <a:gd name="connsiteY2" fmla="*/ 756122 h 956540"/>
              <a:gd name="connsiteX3" fmla="*/ 1230040 w 1235478"/>
              <a:gd name="connsiteY3" fmla="*/ 802078 h 956540"/>
              <a:gd name="connsiteX4" fmla="*/ 1214548 w 1235478"/>
              <a:gd name="connsiteY4" fmla="*/ 844263 h 956540"/>
              <a:gd name="connsiteX5" fmla="*/ 1190240 w 1235478"/>
              <a:gd name="connsiteY5" fmla="*/ 881476 h 956540"/>
              <a:gd name="connsiteX6" fmla="*/ 1158352 w 1235478"/>
              <a:gd name="connsiteY6" fmla="*/ 912512 h 956540"/>
              <a:gd name="connsiteX7" fmla="*/ 1120120 w 1235478"/>
              <a:gd name="connsiteY7" fmla="*/ 936171 h 956540"/>
              <a:gd name="connsiteX8" fmla="*/ 1076779 w 1235478"/>
              <a:gd name="connsiteY8" fmla="*/ 951248 h 956540"/>
              <a:gd name="connsiteX9" fmla="*/ 1029565 w 1235478"/>
              <a:gd name="connsiteY9" fmla="*/ 956540 h 956540"/>
              <a:gd name="connsiteX10" fmla="*/ 205913 w 1235478"/>
              <a:gd name="connsiteY10" fmla="*/ 956540 h 956540"/>
              <a:gd name="connsiteX11" fmla="*/ 158698 w 1235478"/>
              <a:gd name="connsiteY11" fmla="*/ 951248 h 956540"/>
              <a:gd name="connsiteX12" fmla="*/ 115357 w 1235478"/>
              <a:gd name="connsiteY12" fmla="*/ 936171 h 956540"/>
              <a:gd name="connsiteX13" fmla="*/ 77125 w 1235478"/>
              <a:gd name="connsiteY13" fmla="*/ 912512 h 956540"/>
              <a:gd name="connsiteX14" fmla="*/ 45237 w 1235478"/>
              <a:gd name="connsiteY14" fmla="*/ 881476 h 956540"/>
              <a:gd name="connsiteX15" fmla="*/ 20929 w 1235478"/>
              <a:gd name="connsiteY15" fmla="*/ 844263 h 956540"/>
              <a:gd name="connsiteX16" fmla="*/ 5437 w 1235478"/>
              <a:gd name="connsiteY16" fmla="*/ 802078 h 956540"/>
              <a:gd name="connsiteX17" fmla="*/ 0 w 1235478"/>
              <a:gd name="connsiteY17" fmla="*/ 756122 h 95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6540">
                <a:moveTo>
                  <a:pt x="0" y="0"/>
                </a:moveTo>
                <a:lnTo>
                  <a:pt x="1235478" y="0"/>
                </a:lnTo>
                <a:lnTo>
                  <a:pt x="1235478" y="756122"/>
                </a:lnTo>
                <a:lnTo>
                  <a:pt x="1230040" y="802078"/>
                </a:lnTo>
                <a:lnTo>
                  <a:pt x="1214548" y="844263"/>
                </a:lnTo>
                <a:lnTo>
                  <a:pt x="1190240" y="881476"/>
                </a:lnTo>
                <a:lnTo>
                  <a:pt x="1158352" y="912512"/>
                </a:lnTo>
                <a:lnTo>
                  <a:pt x="1120120" y="936171"/>
                </a:lnTo>
                <a:lnTo>
                  <a:pt x="1076779" y="951248"/>
                </a:lnTo>
                <a:lnTo>
                  <a:pt x="1029565" y="956540"/>
                </a:lnTo>
                <a:lnTo>
                  <a:pt x="205913" y="956540"/>
                </a:lnTo>
                <a:lnTo>
                  <a:pt x="158698" y="951248"/>
                </a:lnTo>
                <a:lnTo>
                  <a:pt x="115357" y="936171"/>
                </a:lnTo>
                <a:lnTo>
                  <a:pt x="77125" y="912512"/>
                </a:lnTo>
                <a:lnTo>
                  <a:pt x="45237" y="881476"/>
                </a:lnTo>
                <a:lnTo>
                  <a:pt x="20929" y="844263"/>
                </a:lnTo>
                <a:lnTo>
                  <a:pt x="5437" y="802078"/>
                </a:lnTo>
                <a:lnTo>
                  <a:pt x="0" y="756122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916917"/>
          </a:xfrm>
          <a:custGeom>
            <a:avLst/>
            <a:gdLst>
              <a:gd name="connsiteX0" fmla="*/ 0 w 1235478"/>
              <a:gd name="connsiteY0" fmla="*/ 0 h 916917"/>
              <a:gd name="connsiteX1" fmla="*/ 1235478 w 1235478"/>
              <a:gd name="connsiteY1" fmla="*/ 0 h 916917"/>
              <a:gd name="connsiteX2" fmla="*/ 1235478 w 1235478"/>
              <a:gd name="connsiteY2" fmla="*/ 716499 h 916917"/>
              <a:gd name="connsiteX3" fmla="*/ 1230040 w 1235478"/>
              <a:gd name="connsiteY3" fmla="*/ 762455 h 916917"/>
              <a:gd name="connsiteX4" fmla="*/ 1214548 w 1235478"/>
              <a:gd name="connsiteY4" fmla="*/ 804640 h 916917"/>
              <a:gd name="connsiteX5" fmla="*/ 1190240 w 1235478"/>
              <a:gd name="connsiteY5" fmla="*/ 841853 h 916917"/>
              <a:gd name="connsiteX6" fmla="*/ 1158352 w 1235478"/>
              <a:gd name="connsiteY6" fmla="*/ 872889 h 916917"/>
              <a:gd name="connsiteX7" fmla="*/ 1120120 w 1235478"/>
              <a:gd name="connsiteY7" fmla="*/ 896548 h 916917"/>
              <a:gd name="connsiteX8" fmla="*/ 1076779 w 1235478"/>
              <a:gd name="connsiteY8" fmla="*/ 911625 h 916917"/>
              <a:gd name="connsiteX9" fmla="*/ 1029565 w 1235478"/>
              <a:gd name="connsiteY9" fmla="*/ 916917 h 916917"/>
              <a:gd name="connsiteX10" fmla="*/ 205913 w 1235478"/>
              <a:gd name="connsiteY10" fmla="*/ 916917 h 916917"/>
              <a:gd name="connsiteX11" fmla="*/ 158698 w 1235478"/>
              <a:gd name="connsiteY11" fmla="*/ 911625 h 916917"/>
              <a:gd name="connsiteX12" fmla="*/ 115357 w 1235478"/>
              <a:gd name="connsiteY12" fmla="*/ 896548 h 916917"/>
              <a:gd name="connsiteX13" fmla="*/ 77125 w 1235478"/>
              <a:gd name="connsiteY13" fmla="*/ 872889 h 916917"/>
              <a:gd name="connsiteX14" fmla="*/ 45237 w 1235478"/>
              <a:gd name="connsiteY14" fmla="*/ 841853 h 916917"/>
              <a:gd name="connsiteX15" fmla="*/ 20929 w 1235478"/>
              <a:gd name="connsiteY15" fmla="*/ 804640 h 916917"/>
              <a:gd name="connsiteX16" fmla="*/ 5437 w 1235478"/>
              <a:gd name="connsiteY16" fmla="*/ 762455 h 916917"/>
              <a:gd name="connsiteX17" fmla="*/ 0 w 1235478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6917">
                <a:moveTo>
                  <a:pt x="0" y="0"/>
                </a:moveTo>
                <a:lnTo>
                  <a:pt x="1235478" y="0"/>
                </a:lnTo>
                <a:lnTo>
                  <a:pt x="1235478" y="716499"/>
                </a:lnTo>
                <a:lnTo>
                  <a:pt x="1230040" y="762455"/>
                </a:lnTo>
                <a:lnTo>
                  <a:pt x="1214548" y="804640"/>
                </a:lnTo>
                <a:lnTo>
                  <a:pt x="1190240" y="841853"/>
                </a:lnTo>
                <a:lnTo>
                  <a:pt x="1158352" y="872889"/>
                </a:lnTo>
                <a:lnTo>
                  <a:pt x="1120120" y="896548"/>
                </a:lnTo>
                <a:lnTo>
                  <a:pt x="1076779" y="911625"/>
                </a:lnTo>
                <a:lnTo>
                  <a:pt x="1029565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7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18"/>
          <p:cNvSpPr/>
          <p:nvPr/>
        </p:nvSpPr>
        <p:spPr>
          <a:xfrm>
            <a:off x="9782509" y="3619891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59" h="378460">
                <a:moveTo>
                  <a:pt x="188976" y="0"/>
                </a:moveTo>
                <a:lnTo>
                  <a:pt x="138738" y="6750"/>
                </a:lnTo>
                <a:lnTo>
                  <a:pt x="93596" y="25800"/>
                </a:lnTo>
                <a:lnTo>
                  <a:pt x="55349" y="55349"/>
                </a:lnTo>
                <a:lnTo>
                  <a:pt x="25800" y="93596"/>
                </a:lnTo>
                <a:lnTo>
                  <a:pt x="6750" y="138738"/>
                </a:lnTo>
                <a:lnTo>
                  <a:pt x="0" y="188976"/>
                </a:lnTo>
                <a:lnTo>
                  <a:pt x="6750" y="239213"/>
                </a:lnTo>
                <a:lnTo>
                  <a:pt x="25800" y="284355"/>
                </a:lnTo>
                <a:lnTo>
                  <a:pt x="55349" y="322602"/>
                </a:lnTo>
                <a:lnTo>
                  <a:pt x="93596" y="352151"/>
                </a:lnTo>
                <a:lnTo>
                  <a:pt x="138738" y="371201"/>
                </a:lnTo>
                <a:lnTo>
                  <a:pt x="188976" y="377952"/>
                </a:lnTo>
                <a:lnTo>
                  <a:pt x="239213" y="371201"/>
                </a:lnTo>
                <a:lnTo>
                  <a:pt x="284355" y="352151"/>
                </a:lnTo>
                <a:lnTo>
                  <a:pt x="322602" y="322602"/>
                </a:lnTo>
                <a:lnTo>
                  <a:pt x="352151" y="284355"/>
                </a:lnTo>
                <a:lnTo>
                  <a:pt x="371201" y="239213"/>
                </a:lnTo>
                <a:lnTo>
                  <a:pt x="377952" y="188976"/>
                </a:lnTo>
                <a:lnTo>
                  <a:pt x="371201" y="138738"/>
                </a:lnTo>
                <a:lnTo>
                  <a:pt x="352151" y="93596"/>
                </a:lnTo>
                <a:lnTo>
                  <a:pt x="322602" y="55349"/>
                </a:lnTo>
                <a:lnTo>
                  <a:pt x="284355" y="25800"/>
                </a:lnTo>
                <a:lnTo>
                  <a:pt x="239213" y="6750"/>
                </a:lnTo>
                <a:lnTo>
                  <a:pt x="188976" y="0"/>
                </a:lnTo>
                <a:close/>
              </a:path>
            </a:pathLst>
          </a:custGeom>
          <a:solidFill>
            <a:srgbClr val="D1EA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9"/>
          <p:cNvSpPr txBox="1"/>
          <p:nvPr/>
        </p:nvSpPr>
        <p:spPr>
          <a:xfrm>
            <a:off x="2104017" y="1688525"/>
            <a:ext cx="3386454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altLang="zh-CN" sz="1600" spc="-5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Linux </a:t>
            </a:r>
            <a:r>
              <a:rPr lang="zh-CN" altLang="en-US" sz="1600" spc="-5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内核最初只是由芬兰人林纳斯</a:t>
            </a:r>
            <a:r>
              <a:rPr lang="en-US" altLang="zh-CN" sz="1600" spc="-5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·</a:t>
            </a:r>
            <a:r>
              <a:rPr lang="zh-CN" altLang="en-US" sz="1600" spc="-5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托瓦兹（</a:t>
            </a:r>
            <a:r>
              <a:rPr lang="en-US" altLang="zh-CN" sz="1600" spc="-5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Linus Torvalds</a:t>
            </a:r>
            <a:r>
              <a:rPr lang="zh-CN" altLang="en-US" sz="1600" spc="-5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）在赫尔辛基大学上学时出于个人爱好而编写的。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3"/>
          <p:cNvSpPr txBox="1"/>
          <p:nvPr/>
        </p:nvSpPr>
        <p:spPr>
          <a:xfrm>
            <a:off x="2104017" y="3045410"/>
            <a:ext cx="3386454" cy="10098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altLang="zh-CN" sz="16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Linux </a:t>
            </a:r>
            <a:r>
              <a:rPr lang="zh-CN" altLang="en-US" sz="16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发行版本</a:t>
            </a:r>
            <a:endParaRPr lang="en-US" sz="1600" spc="-5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1600" spc="-5">
                <a:solidFill>
                  <a:srgbClr val="435257"/>
                </a:solidFill>
                <a:latin typeface="Abadi" panose="020B0604020104020204" pitchFamily="34" charset="0"/>
                <a:cs typeface="微软雅黑" panose="020B0503020204020204" charset="-122"/>
              </a:rPr>
              <a:t>Ubuntu、RedHat、</a:t>
            </a:r>
            <a:r>
              <a:rPr lang="en-US" sz="1600" spc="-5">
                <a:solidFill>
                  <a:srgbClr val="FF0000"/>
                </a:solidFill>
                <a:latin typeface="Abadi" panose="020B0604020104020204" pitchFamily="34" charset="0"/>
                <a:cs typeface="微软雅黑" panose="020B0503020204020204" charset="-122"/>
              </a:rPr>
              <a:t>CentOS</a:t>
            </a:r>
            <a:r>
              <a:rPr lang="en-US" sz="1600" spc="-5">
                <a:solidFill>
                  <a:srgbClr val="435257"/>
                </a:solidFill>
                <a:latin typeface="Abadi" panose="020B0604020104020204" pitchFamily="34" charset="0"/>
                <a:cs typeface="微软雅黑" panose="020B0503020204020204" charset="-122"/>
              </a:rPr>
              <a:t>、Debian、Fedora、SuSE、OpenSUSE、Arch Linux、SolusOS </a:t>
            </a:r>
            <a:r>
              <a:rPr lang="zh-CN" altLang="en-US" sz="1600" spc="-5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等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04017" y="4284418"/>
            <a:ext cx="3386454" cy="1761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1600" spc="-5">
                <a:solidFill>
                  <a:srgbClr val="00B0F0"/>
                </a:solidFill>
                <a:latin typeface="Abadi" panose="020B0604020104020204" pitchFamily="34" charset="0"/>
                <a:ea typeface="微软雅黑" panose="020B0503020204020204" charset="-122"/>
                <a:cs typeface="微软雅黑" panose="020B0503020204020204" charset="-122"/>
              </a:rPr>
              <a:t>CentOS</a:t>
            </a:r>
            <a:r>
              <a:rPr lang="en-US" sz="16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sz="1600" spc="-5">
                <a:solidFill>
                  <a:srgbClr val="435257"/>
                </a:solidFill>
                <a:latin typeface="Abadi" panose="020B0604020104020204" pitchFamily="34" charset="0"/>
                <a:ea typeface="微软雅黑" panose="020B0503020204020204" charset="-122"/>
                <a:cs typeface="微软雅黑" panose="020B0503020204020204" charset="-122"/>
              </a:rPr>
              <a:t>Community Enterprise Operating System</a:t>
            </a:r>
            <a:r>
              <a:rPr lang="en-US" sz="16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6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16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16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社区企业操作系统。</a:t>
            </a:r>
            <a:endParaRPr lang="en-US" altLang="zh-CN" sz="1600" spc="-5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8450" marR="508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rgbClr val="00B0F0"/>
                </a:solidFill>
                <a:latin typeface="Abadi" panose="020B0604020104020204" pitchFamily="34" charset="0"/>
                <a:ea typeface="微软雅黑" panose="020B0503020204020204" charset="-122"/>
                <a:cs typeface="微软雅黑" panose="020B0503020204020204" charset="-122"/>
              </a:rPr>
              <a:t>Centos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是企业</a:t>
            </a:r>
            <a:r>
              <a:rPr 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Linux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发行版领头羊</a:t>
            </a:r>
            <a:r>
              <a:rPr lang="en-US" sz="1600">
                <a:solidFill>
                  <a:srgbClr val="00B0F0"/>
                </a:solidFill>
                <a:latin typeface="Abadi" panose="020B0604020104020204" pitchFamily="34" charset="0"/>
                <a:ea typeface="微软雅黑" panose="020B0503020204020204" charset="-122"/>
                <a:cs typeface="微软雅黑" panose="020B0503020204020204" charset="-122"/>
              </a:rPr>
              <a:t>Red Hat Enterprise Linux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的再编译版本。</a:t>
            </a:r>
            <a:endParaRPr lang="en-US" altLang="zh-CN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8450" marR="5080" indent="-285750">
              <a:lnSpc>
                <a:spcPct val="1000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altLang="zh-CN" sz="1600">
                <a:latin typeface="Abadi" panose="020B0604020104020204" pitchFamily="34" charset="0"/>
                <a:ea typeface="微软雅黑" panose="020B0503020204020204" charset="-122"/>
                <a:cs typeface="微软雅黑" panose="020B0503020204020204" charset="-122"/>
              </a:rPr>
              <a:t>Centos</a:t>
            </a:r>
            <a:r>
              <a:rPr lang="en-US" altLang="zh-CN" sz="160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是免费的。</a:t>
            </a:r>
            <a:endParaRPr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object 25"/>
          <p:cNvSpPr/>
          <p:nvPr/>
        </p:nvSpPr>
        <p:spPr>
          <a:xfrm>
            <a:off x="8548069" y="1649359"/>
            <a:ext cx="805180" cy="806450"/>
          </a:xfrm>
          <a:custGeom>
            <a:avLst/>
            <a:gdLst/>
            <a:ahLst/>
            <a:cxnLst/>
            <a:rect l="l" t="t" r="r" b="b"/>
            <a:pathLst>
              <a:path w="805179" h="806450">
                <a:moveTo>
                  <a:pt x="402336" y="0"/>
                </a:moveTo>
                <a:lnTo>
                  <a:pt x="355416" y="2711"/>
                </a:lnTo>
                <a:lnTo>
                  <a:pt x="310085" y="10645"/>
                </a:lnTo>
                <a:lnTo>
                  <a:pt x="266646" y="23499"/>
                </a:lnTo>
                <a:lnTo>
                  <a:pt x="225400" y="40970"/>
                </a:lnTo>
                <a:lnTo>
                  <a:pt x="186650" y="62756"/>
                </a:lnTo>
                <a:lnTo>
                  <a:pt x="150697" y="88554"/>
                </a:lnTo>
                <a:lnTo>
                  <a:pt x="117843" y="118062"/>
                </a:lnTo>
                <a:lnTo>
                  <a:pt x="88390" y="150978"/>
                </a:lnTo>
                <a:lnTo>
                  <a:pt x="62640" y="186999"/>
                </a:lnTo>
                <a:lnTo>
                  <a:pt x="40894" y="225823"/>
                </a:lnTo>
                <a:lnTo>
                  <a:pt x="23456" y="267147"/>
                </a:lnTo>
                <a:lnTo>
                  <a:pt x="10626" y="310669"/>
                </a:lnTo>
                <a:lnTo>
                  <a:pt x="2706" y="356087"/>
                </a:lnTo>
                <a:lnTo>
                  <a:pt x="0" y="403098"/>
                </a:lnTo>
                <a:lnTo>
                  <a:pt x="2706" y="450108"/>
                </a:lnTo>
                <a:lnTo>
                  <a:pt x="10626" y="495526"/>
                </a:lnTo>
                <a:lnTo>
                  <a:pt x="23456" y="539048"/>
                </a:lnTo>
                <a:lnTo>
                  <a:pt x="40894" y="580372"/>
                </a:lnTo>
                <a:lnTo>
                  <a:pt x="62640" y="619196"/>
                </a:lnTo>
                <a:lnTo>
                  <a:pt x="88390" y="655217"/>
                </a:lnTo>
                <a:lnTo>
                  <a:pt x="117843" y="688133"/>
                </a:lnTo>
                <a:lnTo>
                  <a:pt x="150697" y="717641"/>
                </a:lnTo>
                <a:lnTo>
                  <a:pt x="186650" y="743439"/>
                </a:lnTo>
                <a:lnTo>
                  <a:pt x="225400" y="765225"/>
                </a:lnTo>
                <a:lnTo>
                  <a:pt x="266646" y="782696"/>
                </a:lnTo>
                <a:lnTo>
                  <a:pt x="310085" y="795550"/>
                </a:lnTo>
                <a:lnTo>
                  <a:pt x="355416" y="803484"/>
                </a:lnTo>
                <a:lnTo>
                  <a:pt x="402336" y="806196"/>
                </a:lnTo>
                <a:lnTo>
                  <a:pt x="449255" y="803484"/>
                </a:lnTo>
                <a:lnTo>
                  <a:pt x="494586" y="795550"/>
                </a:lnTo>
                <a:lnTo>
                  <a:pt x="538025" y="782696"/>
                </a:lnTo>
                <a:lnTo>
                  <a:pt x="579271" y="765225"/>
                </a:lnTo>
                <a:lnTo>
                  <a:pt x="618021" y="743439"/>
                </a:lnTo>
                <a:lnTo>
                  <a:pt x="653974" y="717641"/>
                </a:lnTo>
                <a:lnTo>
                  <a:pt x="686828" y="688133"/>
                </a:lnTo>
                <a:lnTo>
                  <a:pt x="716281" y="655217"/>
                </a:lnTo>
                <a:lnTo>
                  <a:pt x="742031" y="619196"/>
                </a:lnTo>
                <a:lnTo>
                  <a:pt x="763777" y="580372"/>
                </a:lnTo>
                <a:lnTo>
                  <a:pt x="781215" y="539048"/>
                </a:lnTo>
                <a:lnTo>
                  <a:pt x="794045" y="495526"/>
                </a:lnTo>
                <a:lnTo>
                  <a:pt x="801965" y="450108"/>
                </a:lnTo>
                <a:lnTo>
                  <a:pt x="804672" y="403098"/>
                </a:lnTo>
                <a:lnTo>
                  <a:pt x="801965" y="356087"/>
                </a:lnTo>
                <a:lnTo>
                  <a:pt x="794045" y="310669"/>
                </a:lnTo>
                <a:lnTo>
                  <a:pt x="781215" y="267147"/>
                </a:lnTo>
                <a:lnTo>
                  <a:pt x="763777" y="225823"/>
                </a:lnTo>
                <a:lnTo>
                  <a:pt x="742031" y="186999"/>
                </a:lnTo>
                <a:lnTo>
                  <a:pt x="716281" y="150978"/>
                </a:lnTo>
                <a:lnTo>
                  <a:pt x="686828" y="118062"/>
                </a:lnTo>
                <a:lnTo>
                  <a:pt x="653974" y="88554"/>
                </a:lnTo>
                <a:lnTo>
                  <a:pt x="618021" y="62756"/>
                </a:lnTo>
                <a:lnTo>
                  <a:pt x="579271" y="40970"/>
                </a:lnTo>
                <a:lnTo>
                  <a:pt x="538025" y="23499"/>
                </a:lnTo>
                <a:lnTo>
                  <a:pt x="494586" y="10645"/>
                </a:lnTo>
                <a:lnTo>
                  <a:pt x="449255" y="2711"/>
                </a:lnTo>
                <a:lnTo>
                  <a:pt x="402336" y="0"/>
                </a:lnTo>
                <a:close/>
              </a:path>
            </a:pathLst>
          </a:custGeom>
          <a:solidFill>
            <a:srgbClr val="1F6B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6"/>
          <p:cNvSpPr/>
          <p:nvPr/>
        </p:nvSpPr>
        <p:spPr>
          <a:xfrm>
            <a:off x="8668467" y="1987687"/>
            <a:ext cx="376555" cy="330835"/>
          </a:xfrm>
          <a:custGeom>
            <a:avLst/>
            <a:gdLst/>
            <a:ahLst/>
            <a:cxnLst/>
            <a:rect l="l" t="t" r="r" b="b"/>
            <a:pathLst>
              <a:path w="376554" h="330835">
                <a:moveTo>
                  <a:pt x="186931" y="0"/>
                </a:moveTo>
                <a:lnTo>
                  <a:pt x="128159" y="6388"/>
                </a:lnTo>
                <a:lnTo>
                  <a:pt x="76883" y="24080"/>
                </a:lnTo>
                <a:lnTo>
                  <a:pt x="36301" y="50861"/>
                </a:lnTo>
                <a:lnTo>
                  <a:pt x="9608" y="84521"/>
                </a:lnTo>
                <a:lnTo>
                  <a:pt x="0" y="122847"/>
                </a:lnTo>
                <a:lnTo>
                  <a:pt x="9562" y="161358"/>
                </a:lnTo>
                <a:lnTo>
                  <a:pt x="36168" y="194832"/>
                </a:lnTo>
                <a:lnTo>
                  <a:pt x="76697" y="221107"/>
                </a:lnTo>
                <a:lnTo>
                  <a:pt x="128028" y="238023"/>
                </a:lnTo>
                <a:lnTo>
                  <a:pt x="123632" y="260297"/>
                </a:lnTo>
                <a:lnTo>
                  <a:pt x="112031" y="285691"/>
                </a:lnTo>
                <a:lnTo>
                  <a:pt x="89865" y="309644"/>
                </a:lnTo>
                <a:lnTo>
                  <a:pt x="53771" y="327596"/>
                </a:lnTo>
                <a:lnTo>
                  <a:pt x="115749" y="330558"/>
                </a:lnTo>
                <a:lnTo>
                  <a:pt x="155881" y="322483"/>
                </a:lnTo>
                <a:lnTo>
                  <a:pt x="191690" y="295212"/>
                </a:lnTo>
                <a:lnTo>
                  <a:pt x="240703" y="240588"/>
                </a:lnTo>
                <a:lnTo>
                  <a:pt x="290260" y="225221"/>
                </a:lnTo>
                <a:lnTo>
                  <a:pt x="184365" y="225221"/>
                </a:lnTo>
                <a:lnTo>
                  <a:pt x="179247" y="220103"/>
                </a:lnTo>
                <a:lnTo>
                  <a:pt x="179247" y="207314"/>
                </a:lnTo>
                <a:lnTo>
                  <a:pt x="184365" y="202196"/>
                </a:lnTo>
                <a:lnTo>
                  <a:pt x="330050" y="202196"/>
                </a:lnTo>
                <a:lnTo>
                  <a:pt x="338335" y="197072"/>
                </a:lnTo>
                <a:lnTo>
                  <a:pt x="340432" y="194513"/>
                </a:lnTo>
                <a:lnTo>
                  <a:pt x="184365" y="194513"/>
                </a:lnTo>
                <a:lnTo>
                  <a:pt x="179247" y="189395"/>
                </a:lnTo>
                <a:lnTo>
                  <a:pt x="179247" y="143319"/>
                </a:lnTo>
                <a:lnTo>
                  <a:pt x="184365" y="138201"/>
                </a:lnTo>
                <a:lnTo>
                  <a:pt x="192049" y="138201"/>
                </a:lnTo>
                <a:lnTo>
                  <a:pt x="204416" y="135923"/>
                </a:lnTo>
                <a:lnTo>
                  <a:pt x="204836" y="135648"/>
                </a:lnTo>
                <a:lnTo>
                  <a:pt x="148526" y="135648"/>
                </a:lnTo>
                <a:lnTo>
                  <a:pt x="143395" y="133083"/>
                </a:lnTo>
                <a:lnTo>
                  <a:pt x="143395" y="130530"/>
                </a:lnTo>
                <a:lnTo>
                  <a:pt x="140843" y="127965"/>
                </a:lnTo>
                <a:lnTo>
                  <a:pt x="138277" y="120294"/>
                </a:lnTo>
                <a:lnTo>
                  <a:pt x="138277" y="107492"/>
                </a:lnTo>
                <a:lnTo>
                  <a:pt x="142359" y="87617"/>
                </a:lnTo>
                <a:lnTo>
                  <a:pt x="153643" y="71343"/>
                </a:lnTo>
                <a:lnTo>
                  <a:pt x="170687" y="60349"/>
                </a:lnTo>
                <a:lnTo>
                  <a:pt x="192049" y="56311"/>
                </a:lnTo>
                <a:lnTo>
                  <a:pt x="344307" y="56311"/>
                </a:lnTo>
                <a:lnTo>
                  <a:pt x="339962" y="50861"/>
                </a:lnTo>
                <a:lnTo>
                  <a:pt x="298990" y="24080"/>
                </a:lnTo>
                <a:lnTo>
                  <a:pt x="246955" y="6388"/>
                </a:lnTo>
                <a:lnTo>
                  <a:pt x="186931" y="0"/>
                </a:lnTo>
                <a:close/>
              </a:path>
              <a:path w="376554" h="330835">
                <a:moveTo>
                  <a:pt x="330050" y="202196"/>
                </a:moveTo>
                <a:lnTo>
                  <a:pt x="197180" y="202196"/>
                </a:lnTo>
                <a:lnTo>
                  <a:pt x="202298" y="207314"/>
                </a:lnTo>
                <a:lnTo>
                  <a:pt x="202298" y="220103"/>
                </a:lnTo>
                <a:lnTo>
                  <a:pt x="197180" y="225221"/>
                </a:lnTo>
                <a:lnTo>
                  <a:pt x="290260" y="225221"/>
                </a:lnTo>
                <a:lnTo>
                  <a:pt x="295401" y="223627"/>
                </a:lnTo>
                <a:lnTo>
                  <a:pt x="330050" y="202196"/>
                </a:lnTo>
                <a:close/>
              </a:path>
              <a:path w="376554" h="330835">
                <a:moveTo>
                  <a:pt x="344307" y="56311"/>
                </a:moveTo>
                <a:lnTo>
                  <a:pt x="192049" y="56311"/>
                </a:lnTo>
                <a:lnTo>
                  <a:pt x="213419" y="60349"/>
                </a:lnTo>
                <a:lnTo>
                  <a:pt x="230466" y="71343"/>
                </a:lnTo>
                <a:lnTo>
                  <a:pt x="241752" y="87617"/>
                </a:lnTo>
                <a:lnTo>
                  <a:pt x="245833" y="107492"/>
                </a:lnTo>
                <a:lnTo>
                  <a:pt x="242631" y="125927"/>
                </a:lnTo>
                <a:lnTo>
                  <a:pt x="233667" y="141724"/>
                </a:lnTo>
                <a:lnTo>
                  <a:pt x="219902" y="153203"/>
                </a:lnTo>
                <a:lnTo>
                  <a:pt x="202298" y="158686"/>
                </a:lnTo>
                <a:lnTo>
                  <a:pt x="202298" y="189395"/>
                </a:lnTo>
                <a:lnTo>
                  <a:pt x="197180" y="194513"/>
                </a:lnTo>
                <a:lnTo>
                  <a:pt x="340432" y="194513"/>
                </a:lnTo>
                <a:lnTo>
                  <a:pt x="366384" y="162839"/>
                </a:lnTo>
                <a:lnTo>
                  <a:pt x="376428" y="122847"/>
                </a:lnTo>
                <a:lnTo>
                  <a:pt x="366799" y="84521"/>
                </a:lnTo>
                <a:lnTo>
                  <a:pt x="344307" y="56311"/>
                </a:lnTo>
                <a:close/>
              </a:path>
              <a:path w="376554" h="330835">
                <a:moveTo>
                  <a:pt x="192049" y="76784"/>
                </a:moveTo>
                <a:lnTo>
                  <a:pt x="179689" y="79423"/>
                </a:lnTo>
                <a:lnTo>
                  <a:pt x="169968" y="86380"/>
                </a:lnTo>
                <a:lnTo>
                  <a:pt x="163608" y="96216"/>
                </a:lnTo>
                <a:lnTo>
                  <a:pt x="161328" y="107492"/>
                </a:lnTo>
                <a:lnTo>
                  <a:pt x="161328" y="115176"/>
                </a:lnTo>
                <a:lnTo>
                  <a:pt x="163880" y="120294"/>
                </a:lnTo>
                <a:lnTo>
                  <a:pt x="163880" y="130530"/>
                </a:lnTo>
                <a:lnTo>
                  <a:pt x="158762" y="135648"/>
                </a:lnTo>
                <a:lnTo>
                  <a:pt x="204836" y="135648"/>
                </a:lnTo>
                <a:lnTo>
                  <a:pt x="214141" y="129566"/>
                </a:lnTo>
                <a:lnTo>
                  <a:pt x="220502" y="119850"/>
                </a:lnTo>
                <a:lnTo>
                  <a:pt x="222783" y="107492"/>
                </a:lnTo>
                <a:lnTo>
                  <a:pt x="220502" y="96216"/>
                </a:lnTo>
                <a:lnTo>
                  <a:pt x="214141" y="86380"/>
                </a:lnTo>
                <a:lnTo>
                  <a:pt x="204416" y="79423"/>
                </a:lnTo>
                <a:lnTo>
                  <a:pt x="192049" y="767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7"/>
          <p:cNvSpPr/>
          <p:nvPr/>
        </p:nvSpPr>
        <p:spPr>
          <a:xfrm>
            <a:off x="8961072" y="1896243"/>
            <a:ext cx="269875" cy="241300"/>
          </a:xfrm>
          <a:custGeom>
            <a:avLst/>
            <a:gdLst/>
            <a:ahLst/>
            <a:cxnLst/>
            <a:rect l="l" t="t" r="r" b="b"/>
            <a:pathLst>
              <a:path w="269875" h="241300">
                <a:moveTo>
                  <a:pt x="132334" y="0"/>
                </a:moveTo>
                <a:lnTo>
                  <a:pt x="86960" y="5012"/>
                </a:lnTo>
                <a:lnTo>
                  <a:pt x="48031" y="18929"/>
                </a:lnTo>
                <a:lnTo>
                  <a:pt x="18169" y="40065"/>
                </a:lnTo>
                <a:lnTo>
                  <a:pt x="0" y="66738"/>
                </a:lnTo>
                <a:lnTo>
                  <a:pt x="52484" y="87153"/>
                </a:lnTo>
                <a:lnTo>
                  <a:pt x="93518" y="116470"/>
                </a:lnTo>
                <a:lnTo>
                  <a:pt x="120238" y="153004"/>
                </a:lnTo>
                <a:lnTo>
                  <a:pt x="129781" y="195072"/>
                </a:lnTo>
                <a:lnTo>
                  <a:pt x="129781" y="207911"/>
                </a:lnTo>
                <a:lnTo>
                  <a:pt x="167160" y="228281"/>
                </a:lnTo>
                <a:lnTo>
                  <a:pt x="199764" y="238066"/>
                </a:lnTo>
                <a:lnTo>
                  <a:pt x="222825" y="241114"/>
                </a:lnTo>
                <a:lnTo>
                  <a:pt x="231571" y="241274"/>
                </a:lnTo>
                <a:lnTo>
                  <a:pt x="204933" y="226880"/>
                </a:lnTo>
                <a:lnTo>
                  <a:pt x="188312" y="208872"/>
                </a:lnTo>
                <a:lnTo>
                  <a:pt x="179325" y="190380"/>
                </a:lnTo>
                <a:lnTo>
                  <a:pt x="175590" y="174536"/>
                </a:lnTo>
                <a:lnTo>
                  <a:pt x="213919" y="162748"/>
                </a:lnTo>
                <a:lnTo>
                  <a:pt x="243664" y="143738"/>
                </a:lnTo>
                <a:lnTo>
                  <a:pt x="137414" y="143738"/>
                </a:lnTo>
                <a:lnTo>
                  <a:pt x="129781" y="138607"/>
                </a:lnTo>
                <a:lnTo>
                  <a:pt x="129781" y="125768"/>
                </a:lnTo>
                <a:lnTo>
                  <a:pt x="137414" y="118071"/>
                </a:lnTo>
                <a:lnTo>
                  <a:pt x="263116" y="118071"/>
                </a:lnTo>
                <a:lnTo>
                  <a:pt x="264321" y="112941"/>
                </a:lnTo>
                <a:lnTo>
                  <a:pt x="137414" y="112941"/>
                </a:lnTo>
                <a:lnTo>
                  <a:pt x="129781" y="105244"/>
                </a:lnTo>
                <a:lnTo>
                  <a:pt x="129781" y="46202"/>
                </a:lnTo>
                <a:lnTo>
                  <a:pt x="137414" y="38506"/>
                </a:lnTo>
                <a:lnTo>
                  <a:pt x="241853" y="38506"/>
                </a:lnTo>
                <a:lnTo>
                  <a:pt x="229668" y="26631"/>
                </a:lnTo>
                <a:lnTo>
                  <a:pt x="186010" y="7179"/>
                </a:lnTo>
                <a:lnTo>
                  <a:pt x="132334" y="0"/>
                </a:lnTo>
                <a:close/>
              </a:path>
              <a:path w="269875" h="241300">
                <a:moveTo>
                  <a:pt x="263116" y="118071"/>
                </a:moveTo>
                <a:lnTo>
                  <a:pt x="150139" y="118071"/>
                </a:lnTo>
                <a:lnTo>
                  <a:pt x="157772" y="125768"/>
                </a:lnTo>
                <a:lnTo>
                  <a:pt x="157772" y="138607"/>
                </a:lnTo>
                <a:lnTo>
                  <a:pt x="150139" y="143738"/>
                </a:lnTo>
                <a:lnTo>
                  <a:pt x="243664" y="143738"/>
                </a:lnTo>
                <a:lnTo>
                  <a:pt x="262908" y="118957"/>
                </a:lnTo>
                <a:lnTo>
                  <a:pt x="263116" y="118071"/>
                </a:lnTo>
                <a:close/>
              </a:path>
              <a:path w="269875" h="241300">
                <a:moveTo>
                  <a:pt x="241853" y="38506"/>
                </a:moveTo>
                <a:lnTo>
                  <a:pt x="150139" y="38506"/>
                </a:lnTo>
                <a:lnTo>
                  <a:pt x="155232" y="46202"/>
                </a:lnTo>
                <a:lnTo>
                  <a:pt x="155232" y="105244"/>
                </a:lnTo>
                <a:lnTo>
                  <a:pt x="150139" y="112941"/>
                </a:lnTo>
                <a:lnTo>
                  <a:pt x="264321" y="112941"/>
                </a:lnTo>
                <a:lnTo>
                  <a:pt x="269748" y="89839"/>
                </a:lnTo>
                <a:lnTo>
                  <a:pt x="259012" y="55228"/>
                </a:lnTo>
                <a:lnTo>
                  <a:pt x="241853" y="385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28"/>
          <p:cNvSpPr/>
          <p:nvPr/>
        </p:nvSpPr>
        <p:spPr>
          <a:xfrm>
            <a:off x="8360617" y="3173359"/>
            <a:ext cx="756285" cy="754380"/>
          </a:xfrm>
          <a:custGeom>
            <a:avLst/>
            <a:gdLst/>
            <a:ahLst/>
            <a:cxnLst/>
            <a:rect l="l" t="t" r="r" b="b"/>
            <a:pathLst>
              <a:path w="756284" h="754379">
                <a:moveTo>
                  <a:pt x="377952" y="0"/>
                </a:moveTo>
                <a:lnTo>
                  <a:pt x="330542" y="2938"/>
                </a:lnTo>
                <a:lnTo>
                  <a:pt x="284890" y="11519"/>
                </a:lnTo>
                <a:lnTo>
                  <a:pt x="241349" y="25388"/>
                </a:lnTo>
                <a:lnTo>
                  <a:pt x="200274" y="44193"/>
                </a:lnTo>
                <a:lnTo>
                  <a:pt x="162019" y="67579"/>
                </a:lnTo>
                <a:lnTo>
                  <a:pt x="126939" y="95193"/>
                </a:lnTo>
                <a:lnTo>
                  <a:pt x="95386" y="126682"/>
                </a:lnTo>
                <a:lnTo>
                  <a:pt x="67716" y="161692"/>
                </a:lnTo>
                <a:lnTo>
                  <a:pt x="44282" y="199870"/>
                </a:lnTo>
                <a:lnTo>
                  <a:pt x="25440" y="240862"/>
                </a:lnTo>
                <a:lnTo>
                  <a:pt x="11542" y="284315"/>
                </a:lnTo>
                <a:lnTo>
                  <a:pt x="2944" y="329875"/>
                </a:lnTo>
                <a:lnTo>
                  <a:pt x="0" y="377190"/>
                </a:lnTo>
                <a:lnTo>
                  <a:pt x="2944" y="424504"/>
                </a:lnTo>
                <a:lnTo>
                  <a:pt x="11542" y="470064"/>
                </a:lnTo>
                <a:lnTo>
                  <a:pt x="25440" y="513517"/>
                </a:lnTo>
                <a:lnTo>
                  <a:pt x="44282" y="554509"/>
                </a:lnTo>
                <a:lnTo>
                  <a:pt x="67716" y="592687"/>
                </a:lnTo>
                <a:lnTo>
                  <a:pt x="95386" y="627697"/>
                </a:lnTo>
                <a:lnTo>
                  <a:pt x="126939" y="659186"/>
                </a:lnTo>
                <a:lnTo>
                  <a:pt x="162019" y="686800"/>
                </a:lnTo>
                <a:lnTo>
                  <a:pt x="200274" y="710186"/>
                </a:lnTo>
                <a:lnTo>
                  <a:pt x="241349" y="728991"/>
                </a:lnTo>
                <a:lnTo>
                  <a:pt x="284890" y="742860"/>
                </a:lnTo>
                <a:lnTo>
                  <a:pt x="330542" y="751441"/>
                </a:lnTo>
                <a:lnTo>
                  <a:pt x="377952" y="754380"/>
                </a:lnTo>
                <a:lnTo>
                  <a:pt x="425361" y="751441"/>
                </a:lnTo>
                <a:lnTo>
                  <a:pt x="471013" y="742860"/>
                </a:lnTo>
                <a:lnTo>
                  <a:pt x="514554" y="728991"/>
                </a:lnTo>
                <a:lnTo>
                  <a:pt x="555629" y="710186"/>
                </a:lnTo>
                <a:lnTo>
                  <a:pt x="593884" y="686800"/>
                </a:lnTo>
                <a:lnTo>
                  <a:pt x="628964" y="659186"/>
                </a:lnTo>
                <a:lnTo>
                  <a:pt x="660517" y="627697"/>
                </a:lnTo>
                <a:lnTo>
                  <a:pt x="688187" y="592687"/>
                </a:lnTo>
                <a:lnTo>
                  <a:pt x="711621" y="554509"/>
                </a:lnTo>
                <a:lnTo>
                  <a:pt x="730463" y="513517"/>
                </a:lnTo>
                <a:lnTo>
                  <a:pt x="744361" y="470064"/>
                </a:lnTo>
                <a:lnTo>
                  <a:pt x="752959" y="424504"/>
                </a:lnTo>
                <a:lnTo>
                  <a:pt x="755904" y="377190"/>
                </a:lnTo>
                <a:lnTo>
                  <a:pt x="752959" y="329875"/>
                </a:lnTo>
                <a:lnTo>
                  <a:pt x="744361" y="284315"/>
                </a:lnTo>
                <a:lnTo>
                  <a:pt x="730463" y="240862"/>
                </a:lnTo>
                <a:lnTo>
                  <a:pt x="711621" y="199870"/>
                </a:lnTo>
                <a:lnTo>
                  <a:pt x="688187" y="161692"/>
                </a:lnTo>
                <a:lnTo>
                  <a:pt x="660517" y="126682"/>
                </a:lnTo>
                <a:lnTo>
                  <a:pt x="628964" y="95193"/>
                </a:lnTo>
                <a:lnTo>
                  <a:pt x="593884" y="67579"/>
                </a:lnTo>
                <a:lnTo>
                  <a:pt x="555629" y="44193"/>
                </a:lnTo>
                <a:lnTo>
                  <a:pt x="514554" y="25388"/>
                </a:lnTo>
                <a:lnTo>
                  <a:pt x="471013" y="11519"/>
                </a:lnTo>
                <a:lnTo>
                  <a:pt x="425361" y="2938"/>
                </a:lnTo>
                <a:lnTo>
                  <a:pt x="377952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29"/>
          <p:cNvSpPr/>
          <p:nvPr/>
        </p:nvSpPr>
        <p:spPr>
          <a:xfrm>
            <a:off x="8549596" y="3388248"/>
            <a:ext cx="281940" cy="242570"/>
          </a:xfrm>
          <a:custGeom>
            <a:avLst/>
            <a:gdLst/>
            <a:ahLst/>
            <a:cxnLst/>
            <a:rect l="l" t="t" r="r" b="b"/>
            <a:pathLst>
              <a:path w="281940" h="242570">
                <a:moveTo>
                  <a:pt x="135839" y="0"/>
                </a:moveTo>
                <a:lnTo>
                  <a:pt x="53822" y="0"/>
                </a:lnTo>
                <a:lnTo>
                  <a:pt x="30672" y="1872"/>
                </a:lnTo>
                <a:lnTo>
                  <a:pt x="14735" y="9242"/>
                </a:lnTo>
                <a:lnTo>
                  <a:pt x="5527" y="24742"/>
                </a:lnTo>
                <a:lnTo>
                  <a:pt x="2565" y="51003"/>
                </a:lnTo>
                <a:lnTo>
                  <a:pt x="2164" y="100269"/>
                </a:lnTo>
                <a:lnTo>
                  <a:pt x="1282" y="163880"/>
                </a:lnTo>
                <a:lnTo>
                  <a:pt x="400" y="218881"/>
                </a:lnTo>
                <a:lnTo>
                  <a:pt x="0" y="242316"/>
                </a:lnTo>
                <a:lnTo>
                  <a:pt x="210172" y="242316"/>
                </a:lnTo>
                <a:lnTo>
                  <a:pt x="194711" y="199868"/>
                </a:lnTo>
                <a:lnTo>
                  <a:pt x="194149" y="155268"/>
                </a:lnTo>
                <a:lnTo>
                  <a:pt x="208005" y="112105"/>
                </a:lnTo>
                <a:lnTo>
                  <a:pt x="235800" y="73964"/>
                </a:lnTo>
                <a:lnTo>
                  <a:pt x="270405" y="48141"/>
                </a:lnTo>
                <a:lnTo>
                  <a:pt x="281940" y="43357"/>
                </a:lnTo>
                <a:lnTo>
                  <a:pt x="169164" y="43357"/>
                </a:lnTo>
                <a:lnTo>
                  <a:pt x="1358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0"/>
          <p:cNvSpPr/>
          <p:nvPr/>
        </p:nvSpPr>
        <p:spPr>
          <a:xfrm>
            <a:off x="8639038" y="3448441"/>
            <a:ext cx="369930" cy="357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1"/>
          <p:cNvSpPr/>
          <p:nvPr/>
        </p:nvSpPr>
        <p:spPr>
          <a:xfrm>
            <a:off x="6961584" y="4008511"/>
            <a:ext cx="553720" cy="551815"/>
          </a:xfrm>
          <a:custGeom>
            <a:avLst/>
            <a:gdLst/>
            <a:ahLst/>
            <a:cxnLst/>
            <a:rect l="l" t="t" r="r" b="b"/>
            <a:pathLst>
              <a:path w="553720" h="551814">
                <a:moveTo>
                  <a:pt x="276606" y="0"/>
                </a:moveTo>
                <a:lnTo>
                  <a:pt x="226884" y="4444"/>
                </a:lnTo>
                <a:lnTo>
                  <a:pt x="180087" y="17256"/>
                </a:lnTo>
                <a:lnTo>
                  <a:pt x="136996" y="37659"/>
                </a:lnTo>
                <a:lnTo>
                  <a:pt x="98391" y="64873"/>
                </a:lnTo>
                <a:lnTo>
                  <a:pt x="65053" y="98119"/>
                </a:lnTo>
                <a:lnTo>
                  <a:pt x="37764" y="136618"/>
                </a:lnTo>
                <a:lnTo>
                  <a:pt x="17304" y="179591"/>
                </a:lnTo>
                <a:lnTo>
                  <a:pt x="4456" y="226259"/>
                </a:lnTo>
                <a:lnTo>
                  <a:pt x="0" y="275844"/>
                </a:lnTo>
                <a:lnTo>
                  <a:pt x="4456" y="325428"/>
                </a:lnTo>
                <a:lnTo>
                  <a:pt x="17304" y="372096"/>
                </a:lnTo>
                <a:lnTo>
                  <a:pt x="37764" y="415069"/>
                </a:lnTo>
                <a:lnTo>
                  <a:pt x="65053" y="453568"/>
                </a:lnTo>
                <a:lnTo>
                  <a:pt x="98391" y="486814"/>
                </a:lnTo>
                <a:lnTo>
                  <a:pt x="136996" y="514028"/>
                </a:lnTo>
                <a:lnTo>
                  <a:pt x="180087" y="534431"/>
                </a:lnTo>
                <a:lnTo>
                  <a:pt x="226884" y="547243"/>
                </a:lnTo>
                <a:lnTo>
                  <a:pt x="276606" y="551688"/>
                </a:lnTo>
                <a:lnTo>
                  <a:pt x="326327" y="547243"/>
                </a:lnTo>
                <a:lnTo>
                  <a:pt x="373124" y="534431"/>
                </a:lnTo>
                <a:lnTo>
                  <a:pt x="416215" y="514028"/>
                </a:lnTo>
                <a:lnTo>
                  <a:pt x="454820" y="486814"/>
                </a:lnTo>
                <a:lnTo>
                  <a:pt x="488158" y="453568"/>
                </a:lnTo>
                <a:lnTo>
                  <a:pt x="515447" y="415069"/>
                </a:lnTo>
                <a:lnTo>
                  <a:pt x="535907" y="372096"/>
                </a:lnTo>
                <a:lnTo>
                  <a:pt x="548755" y="325428"/>
                </a:lnTo>
                <a:lnTo>
                  <a:pt x="553212" y="275844"/>
                </a:lnTo>
                <a:lnTo>
                  <a:pt x="548755" y="226259"/>
                </a:lnTo>
                <a:lnTo>
                  <a:pt x="535907" y="179591"/>
                </a:lnTo>
                <a:lnTo>
                  <a:pt x="515447" y="136618"/>
                </a:lnTo>
                <a:lnTo>
                  <a:pt x="488158" y="98119"/>
                </a:lnTo>
                <a:lnTo>
                  <a:pt x="454820" y="64873"/>
                </a:lnTo>
                <a:lnTo>
                  <a:pt x="416215" y="37659"/>
                </a:lnTo>
                <a:lnTo>
                  <a:pt x="373124" y="17256"/>
                </a:lnTo>
                <a:lnTo>
                  <a:pt x="326327" y="4444"/>
                </a:lnTo>
                <a:lnTo>
                  <a:pt x="276606" y="0"/>
                </a:lnTo>
                <a:close/>
              </a:path>
            </a:pathLst>
          </a:custGeom>
          <a:solidFill>
            <a:srgbClr val="76BE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2"/>
          <p:cNvSpPr/>
          <p:nvPr/>
        </p:nvSpPr>
        <p:spPr>
          <a:xfrm>
            <a:off x="7019499" y="4032891"/>
            <a:ext cx="437515" cy="467995"/>
          </a:xfrm>
          <a:custGeom>
            <a:avLst/>
            <a:gdLst/>
            <a:ahLst/>
            <a:cxnLst/>
            <a:rect l="l" t="t" r="r" b="b"/>
            <a:pathLst>
              <a:path w="437514" h="467995">
                <a:moveTo>
                  <a:pt x="271792" y="394817"/>
                </a:moveTo>
                <a:lnTo>
                  <a:pt x="165595" y="394817"/>
                </a:lnTo>
                <a:lnTo>
                  <a:pt x="161988" y="400037"/>
                </a:lnTo>
                <a:lnTo>
                  <a:pt x="161988" y="412216"/>
                </a:lnTo>
                <a:lnTo>
                  <a:pt x="165595" y="417436"/>
                </a:lnTo>
                <a:lnTo>
                  <a:pt x="271792" y="417436"/>
                </a:lnTo>
                <a:lnTo>
                  <a:pt x="277190" y="412216"/>
                </a:lnTo>
                <a:lnTo>
                  <a:pt x="277190" y="400037"/>
                </a:lnTo>
                <a:lnTo>
                  <a:pt x="271792" y="394817"/>
                </a:lnTo>
                <a:close/>
              </a:path>
              <a:path w="437514" h="467995">
                <a:moveTo>
                  <a:pt x="257390" y="445261"/>
                </a:moveTo>
                <a:lnTo>
                  <a:pt x="179997" y="445261"/>
                </a:lnTo>
                <a:lnTo>
                  <a:pt x="185394" y="448741"/>
                </a:lnTo>
                <a:lnTo>
                  <a:pt x="188988" y="453961"/>
                </a:lnTo>
                <a:lnTo>
                  <a:pt x="188988" y="455701"/>
                </a:lnTo>
                <a:lnTo>
                  <a:pt x="192595" y="462648"/>
                </a:lnTo>
                <a:lnTo>
                  <a:pt x="201587" y="467867"/>
                </a:lnTo>
                <a:lnTo>
                  <a:pt x="235788" y="467867"/>
                </a:lnTo>
                <a:lnTo>
                  <a:pt x="244792" y="462648"/>
                </a:lnTo>
                <a:lnTo>
                  <a:pt x="248386" y="455701"/>
                </a:lnTo>
                <a:lnTo>
                  <a:pt x="248386" y="453961"/>
                </a:lnTo>
                <a:lnTo>
                  <a:pt x="251993" y="448741"/>
                </a:lnTo>
                <a:lnTo>
                  <a:pt x="257390" y="445261"/>
                </a:lnTo>
                <a:close/>
              </a:path>
              <a:path w="437514" h="467995">
                <a:moveTo>
                  <a:pt x="271792" y="422655"/>
                </a:moveTo>
                <a:lnTo>
                  <a:pt x="165595" y="422655"/>
                </a:lnTo>
                <a:lnTo>
                  <a:pt x="160197" y="429602"/>
                </a:lnTo>
                <a:lnTo>
                  <a:pt x="161988" y="438302"/>
                </a:lnTo>
                <a:lnTo>
                  <a:pt x="163791" y="441782"/>
                </a:lnTo>
                <a:lnTo>
                  <a:pt x="167398" y="445261"/>
                </a:lnTo>
                <a:lnTo>
                  <a:pt x="269989" y="445261"/>
                </a:lnTo>
                <a:lnTo>
                  <a:pt x="273596" y="441782"/>
                </a:lnTo>
                <a:lnTo>
                  <a:pt x="275386" y="438302"/>
                </a:lnTo>
                <a:lnTo>
                  <a:pt x="278993" y="429602"/>
                </a:lnTo>
                <a:lnTo>
                  <a:pt x="271792" y="422655"/>
                </a:lnTo>
                <a:close/>
              </a:path>
              <a:path w="437514" h="467995">
                <a:moveTo>
                  <a:pt x="224993" y="0"/>
                </a:moveTo>
                <a:lnTo>
                  <a:pt x="212394" y="0"/>
                </a:lnTo>
                <a:lnTo>
                  <a:pt x="206997" y="5219"/>
                </a:lnTo>
                <a:lnTo>
                  <a:pt x="206997" y="62623"/>
                </a:lnTo>
                <a:lnTo>
                  <a:pt x="212394" y="66090"/>
                </a:lnTo>
                <a:lnTo>
                  <a:pt x="224993" y="66090"/>
                </a:lnTo>
                <a:lnTo>
                  <a:pt x="230390" y="62623"/>
                </a:lnTo>
                <a:lnTo>
                  <a:pt x="230390" y="5219"/>
                </a:lnTo>
                <a:lnTo>
                  <a:pt x="224993" y="0"/>
                </a:lnTo>
                <a:close/>
              </a:path>
              <a:path w="437514" h="467995">
                <a:moveTo>
                  <a:pt x="271792" y="366991"/>
                </a:moveTo>
                <a:lnTo>
                  <a:pt x="165595" y="366991"/>
                </a:lnTo>
                <a:lnTo>
                  <a:pt x="161988" y="372211"/>
                </a:lnTo>
                <a:lnTo>
                  <a:pt x="161988" y="384390"/>
                </a:lnTo>
                <a:lnTo>
                  <a:pt x="165595" y="389597"/>
                </a:lnTo>
                <a:lnTo>
                  <a:pt x="271792" y="389597"/>
                </a:lnTo>
                <a:lnTo>
                  <a:pt x="277190" y="384390"/>
                </a:lnTo>
                <a:lnTo>
                  <a:pt x="277190" y="372211"/>
                </a:lnTo>
                <a:lnTo>
                  <a:pt x="271792" y="366991"/>
                </a:lnTo>
                <a:close/>
              </a:path>
              <a:path w="437514" h="467995">
                <a:moveTo>
                  <a:pt x="219595" y="100876"/>
                </a:moveTo>
                <a:lnTo>
                  <a:pt x="171613" y="110035"/>
                </a:lnTo>
                <a:lnTo>
                  <a:pt x="132743" y="135012"/>
                </a:lnTo>
                <a:lnTo>
                  <a:pt x="106699" y="172054"/>
                </a:lnTo>
                <a:lnTo>
                  <a:pt x="97193" y="217411"/>
                </a:lnTo>
                <a:lnTo>
                  <a:pt x="107993" y="262796"/>
                </a:lnTo>
                <a:lnTo>
                  <a:pt x="132294" y="296116"/>
                </a:lnTo>
                <a:lnTo>
                  <a:pt x="157945" y="327478"/>
                </a:lnTo>
                <a:lnTo>
                  <a:pt x="172796" y="366991"/>
                </a:lnTo>
                <a:lnTo>
                  <a:pt x="266395" y="366991"/>
                </a:lnTo>
                <a:lnTo>
                  <a:pt x="280962" y="327478"/>
                </a:lnTo>
                <a:lnTo>
                  <a:pt x="305989" y="296116"/>
                </a:lnTo>
                <a:lnTo>
                  <a:pt x="329665" y="262796"/>
                </a:lnTo>
                <a:lnTo>
                  <a:pt x="340182" y="217411"/>
                </a:lnTo>
                <a:lnTo>
                  <a:pt x="337276" y="203504"/>
                </a:lnTo>
                <a:lnTo>
                  <a:pt x="127800" y="203504"/>
                </a:lnTo>
                <a:lnTo>
                  <a:pt x="122389" y="201764"/>
                </a:lnTo>
                <a:lnTo>
                  <a:pt x="120599" y="196545"/>
                </a:lnTo>
                <a:lnTo>
                  <a:pt x="120599" y="193065"/>
                </a:lnTo>
                <a:lnTo>
                  <a:pt x="143092" y="153495"/>
                </a:lnTo>
                <a:lnTo>
                  <a:pt x="181787" y="126974"/>
                </a:lnTo>
                <a:lnTo>
                  <a:pt x="185394" y="125234"/>
                </a:lnTo>
                <a:lnTo>
                  <a:pt x="289858" y="125234"/>
                </a:lnTo>
                <a:lnTo>
                  <a:pt x="266533" y="110035"/>
                </a:lnTo>
                <a:lnTo>
                  <a:pt x="219595" y="100876"/>
                </a:lnTo>
                <a:close/>
              </a:path>
              <a:path w="437514" h="467995">
                <a:moveTo>
                  <a:pt x="108000" y="309600"/>
                </a:moveTo>
                <a:lnTo>
                  <a:pt x="100799" y="309600"/>
                </a:lnTo>
                <a:lnTo>
                  <a:pt x="97193" y="313080"/>
                </a:lnTo>
                <a:lnTo>
                  <a:pt x="64795" y="346125"/>
                </a:lnTo>
                <a:lnTo>
                  <a:pt x="59397" y="349605"/>
                </a:lnTo>
                <a:lnTo>
                  <a:pt x="59397" y="356552"/>
                </a:lnTo>
                <a:lnTo>
                  <a:pt x="66598" y="363512"/>
                </a:lnTo>
                <a:lnTo>
                  <a:pt x="77393" y="363512"/>
                </a:lnTo>
                <a:lnTo>
                  <a:pt x="81000" y="361772"/>
                </a:lnTo>
                <a:lnTo>
                  <a:pt x="113398" y="328726"/>
                </a:lnTo>
                <a:lnTo>
                  <a:pt x="116992" y="325246"/>
                </a:lnTo>
                <a:lnTo>
                  <a:pt x="116992" y="318287"/>
                </a:lnTo>
                <a:lnTo>
                  <a:pt x="113398" y="313080"/>
                </a:lnTo>
                <a:lnTo>
                  <a:pt x="108000" y="309600"/>
                </a:lnTo>
                <a:close/>
              </a:path>
              <a:path w="437514" h="467995">
                <a:moveTo>
                  <a:pt x="336588" y="309600"/>
                </a:moveTo>
                <a:lnTo>
                  <a:pt x="329387" y="309600"/>
                </a:lnTo>
                <a:lnTo>
                  <a:pt x="323989" y="313080"/>
                </a:lnTo>
                <a:lnTo>
                  <a:pt x="320382" y="318287"/>
                </a:lnTo>
                <a:lnTo>
                  <a:pt x="320382" y="325246"/>
                </a:lnTo>
                <a:lnTo>
                  <a:pt x="359994" y="363512"/>
                </a:lnTo>
                <a:lnTo>
                  <a:pt x="370789" y="363512"/>
                </a:lnTo>
                <a:lnTo>
                  <a:pt x="374383" y="361772"/>
                </a:lnTo>
                <a:lnTo>
                  <a:pt x="377990" y="356552"/>
                </a:lnTo>
                <a:lnTo>
                  <a:pt x="377990" y="349605"/>
                </a:lnTo>
                <a:lnTo>
                  <a:pt x="336588" y="309600"/>
                </a:lnTo>
                <a:close/>
              </a:path>
              <a:path w="437514" h="467995">
                <a:moveTo>
                  <a:pt x="64795" y="200024"/>
                </a:moveTo>
                <a:lnTo>
                  <a:pt x="5397" y="200024"/>
                </a:lnTo>
                <a:lnTo>
                  <a:pt x="0" y="205244"/>
                </a:lnTo>
                <a:lnTo>
                  <a:pt x="0" y="217411"/>
                </a:lnTo>
                <a:lnTo>
                  <a:pt x="5397" y="222630"/>
                </a:lnTo>
                <a:lnTo>
                  <a:pt x="64795" y="222630"/>
                </a:lnTo>
                <a:lnTo>
                  <a:pt x="68402" y="217411"/>
                </a:lnTo>
                <a:lnTo>
                  <a:pt x="68402" y="205244"/>
                </a:lnTo>
                <a:lnTo>
                  <a:pt x="64795" y="200024"/>
                </a:lnTo>
                <a:close/>
              </a:path>
              <a:path w="437514" h="467995">
                <a:moveTo>
                  <a:pt x="431990" y="200024"/>
                </a:moveTo>
                <a:lnTo>
                  <a:pt x="374383" y="200024"/>
                </a:lnTo>
                <a:lnTo>
                  <a:pt x="368985" y="205244"/>
                </a:lnTo>
                <a:lnTo>
                  <a:pt x="368985" y="217411"/>
                </a:lnTo>
                <a:lnTo>
                  <a:pt x="374383" y="222630"/>
                </a:lnTo>
                <a:lnTo>
                  <a:pt x="431990" y="222630"/>
                </a:lnTo>
                <a:lnTo>
                  <a:pt x="437388" y="217411"/>
                </a:lnTo>
                <a:lnTo>
                  <a:pt x="437388" y="205244"/>
                </a:lnTo>
                <a:lnTo>
                  <a:pt x="431990" y="200024"/>
                </a:lnTo>
                <a:close/>
              </a:path>
              <a:path w="437514" h="467995">
                <a:moveTo>
                  <a:pt x="289858" y="125234"/>
                </a:moveTo>
                <a:lnTo>
                  <a:pt x="185394" y="125234"/>
                </a:lnTo>
                <a:lnTo>
                  <a:pt x="190792" y="126974"/>
                </a:lnTo>
                <a:lnTo>
                  <a:pt x="192595" y="132194"/>
                </a:lnTo>
                <a:lnTo>
                  <a:pt x="194386" y="135674"/>
                </a:lnTo>
                <a:lnTo>
                  <a:pt x="192595" y="140881"/>
                </a:lnTo>
                <a:lnTo>
                  <a:pt x="187198" y="142620"/>
                </a:lnTo>
                <a:lnTo>
                  <a:pt x="170488" y="151293"/>
                </a:lnTo>
                <a:lnTo>
                  <a:pt x="156143" y="163715"/>
                </a:lnTo>
                <a:lnTo>
                  <a:pt x="145174" y="179071"/>
                </a:lnTo>
                <a:lnTo>
                  <a:pt x="138595" y="196545"/>
                </a:lnTo>
                <a:lnTo>
                  <a:pt x="136791" y="200024"/>
                </a:lnTo>
                <a:lnTo>
                  <a:pt x="133197" y="203504"/>
                </a:lnTo>
                <a:lnTo>
                  <a:pt x="337276" y="203504"/>
                </a:lnTo>
                <a:lnTo>
                  <a:pt x="330706" y="172054"/>
                </a:lnTo>
                <a:lnTo>
                  <a:pt x="304863" y="135012"/>
                </a:lnTo>
                <a:lnTo>
                  <a:pt x="289858" y="125234"/>
                </a:lnTo>
                <a:close/>
              </a:path>
              <a:path w="437514" h="467995">
                <a:moveTo>
                  <a:pt x="75590" y="57403"/>
                </a:moveTo>
                <a:lnTo>
                  <a:pt x="68402" y="57403"/>
                </a:lnTo>
                <a:lnTo>
                  <a:pt x="64795" y="62623"/>
                </a:lnTo>
                <a:lnTo>
                  <a:pt x="59397" y="66090"/>
                </a:lnTo>
                <a:lnTo>
                  <a:pt x="59397" y="73050"/>
                </a:lnTo>
                <a:lnTo>
                  <a:pt x="98996" y="111315"/>
                </a:lnTo>
                <a:lnTo>
                  <a:pt x="102590" y="113055"/>
                </a:lnTo>
                <a:lnTo>
                  <a:pt x="108000" y="113055"/>
                </a:lnTo>
                <a:lnTo>
                  <a:pt x="111594" y="111315"/>
                </a:lnTo>
                <a:lnTo>
                  <a:pt x="113398" y="109575"/>
                </a:lnTo>
                <a:lnTo>
                  <a:pt x="116992" y="104355"/>
                </a:lnTo>
                <a:lnTo>
                  <a:pt x="116992" y="97408"/>
                </a:lnTo>
                <a:lnTo>
                  <a:pt x="75590" y="57403"/>
                </a:lnTo>
                <a:close/>
              </a:path>
              <a:path w="437514" h="467995">
                <a:moveTo>
                  <a:pt x="368985" y="57403"/>
                </a:moveTo>
                <a:lnTo>
                  <a:pt x="361784" y="57403"/>
                </a:lnTo>
                <a:lnTo>
                  <a:pt x="358190" y="62623"/>
                </a:lnTo>
                <a:lnTo>
                  <a:pt x="323989" y="93929"/>
                </a:lnTo>
                <a:lnTo>
                  <a:pt x="320382" y="97408"/>
                </a:lnTo>
                <a:lnTo>
                  <a:pt x="320382" y="104355"/>
                </a:lnTo>
                <a:lnTo>
                  <a:pt x="323989" y="109575"/>
                </a:lnTo>
                <a:lnTo>
                  <a:pt x="327583" y="111315"/>
                </a:lnTo>
                <a:lnTo>
                  <a:pt x="329387" y="113055"/>
                </a:lnTo>
                <a:lnTo>
                  <a:pt x="336588" y="113055"/>
                </a:lnTo>
                <a:lnTo>
                  <a:pt x="340182" y="109575"/>
                </a:lnTo>
                <a:lnTo>
                  <a:pt x="374383" y="78270"/>
                </a:lnTo>
                <a:lnTo>
                  <a:pt x="377990" y="73050"/>
                </a:lnTo>
                <a:lnTo>
                  <a:pt x="377990" y="66090"/>
                </a:lnTo>
                <a:lnTo>
                  <a:pt x="368985" y="57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3"/>
          <p:cNvSpPr/>
          <p:nvPr/>
        </p:nvSpPr>
        <p:spPr>
          <a:xfrm>
            <a:off x="9326833" y="4148718"/>
            <a:ext cx="551815" cy="551815"/>
          </a:xfrm>
          <a:custGeom>
            <a:avLst/>
            <a:gdLst/>
            <a:ahLst/>
            <a:cxnLst/>
            <a:rect l="l" t="t" r="r" b="b"/>
            <a:pathLst>
              <a:path w="551815" h="551814">
                <a:moveTo>
                  <a:pt x="275844" y="0"/>
                </a:moveTo>
                <a:lnTo>
                  <a:pt x="226259" y="4444"/>
                </a:lnTo>
                <a:lnTo>
                  <a:pt x="179591" y="17256"/>
                </a:lnTo>
                <a:lnTo>
                  <a:pt x="136618" y="37659"/>
                </a:lnTo>
                <a:lnTo>
                  <a:pt x="98119" y="64873"/>
                </a:lnTo>
                <a:lnTo>
                  <a:pt x="64873" y="98119"/>
                </a:lnTo>
                <a:lnTo>
                  <a:pt x="37659" y="136618"/>
                </a:lnTo>
                <a:lnTo>
                  <a:pt x="17256" y="179591"/>
                </a:lnTo>
                <a:lnTo>
                  <a:pt x="4444" y="226259"/>
                </a:lnTo>
                <a:lnTo>
                  <a:pt x="0" y="275844"/>
                </a:lnTo>
                <a:lnTo>
                  <a:pt x="4444" y="325428"/>
                </a:lnTo>
                <a:lnTo>
                  <a:pt x="17256" y="372096"/>
                </a:lnTo>
                <a:lnTo>
                  <a:pt x="37659" y="415069"/>
                </a:lnTo>
                <a:lnTo>
                  <a:pt x="64873" y="453568"/>
                </a:lnTo>
                <a:lnTo>
                  <a:pt x="98119" y="486814"/>
                </a:lnTo>
                <a:lnTo>
                  <a:pt x="136618" y="514028"/>
                </a:lnTo>
                <a:lnTo>
                  <a:pt x="179591" y="534431"/>
                </a:lnTo>
                <a:lnTo>
                  <a:pt x="226259" y="547243"/>
                </a:lnTo>
                <a:lnTo>
                  <a:pt x="275844" y="551688"/>
                </a:lnTo>
                <a:lnTo>
                  <a:pt x="325428" y="547243"/>
                </a:lnTo>
                <a:lnTo>
                  <a:pt x="372096" y="534431"/>
                </a:lnTo>
                <a:lnTo>
                  <a:pt x="415069" y="514028"/>
                </a:lnTo>
                <a:lnTo>
                  <a:pt x="453568" y="486814"/>
                </a:lnTo>
                <a:lnTo>
                  <a:pt x="486814" y="453568"/>
                </a:lnTo>
                <a:lnTo>
                  <a:pt x="514028" y="415069"/>
                </a:lnTo>
                <a:lnTo>
                  <a:pt x="534431" y="372096"/>
                </a:lnTo>
                <a:lnTo>
                  <a:pt x="547243" y="325428"/>
                </a:lnTo>
                <a:lnTo>
                  <a:pt x="551688" y="275844"/>
                </a:lnTo>
                <a:lnTo>
                  <a:pt x="547243" y="226259"/>
                </a:lnTo>
                <a:lnTo>
                  <a:pt x="534431" y="179591"/>
                </a:lnTo>
                <a:lnTo>
                  <a:pt x="514028" y="136618"/>
                </a:lnTo>
                <a:lnTo>
                  <a:pt x="486814" y="98119"/>
                </a:lnTo>
                <a:lnTo>
                  <a:pt x="453568" y="64873"/>
                </a:lnTo>
                <a:lnTo>
                  <a:pt x="415069" y="37659"/>
                </a:lnTo>
                <a:lnTo>
                  <a:pt x="372096" y="17256"/>
                </a:lnTo>
                <a:lnTo>
                  <a:pt x="325428" y="4444"/>
                </a:lnTo>
                <a:lnTo>
                  <a:pt x="275844" y="0"/>
                </a:lnTo>
                <a:close/>
              </a:path>
            </a:pathLst>
          </a:custGeom>
          <a:solidFill>
            <a:srgbClr val="D1EA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4"/>
          <p:cNvSpPr/>
          <p:nvPr/>
        </p:nvSpPr>
        <p:spPr>
          <a:xfrm>
            <a:off x="9448752" y="4240164"/>
            <a:ext cx="376555" cy="320040"/>
          </a:xfrm>
          <a:custGeom>
            <a:avLst/>
            <a:gdLst/>
            <a:ahLst/>
            <a:cxnLst/>
            <a:rect l="l" t="t" r="r" b="b"/>
            <a:pathLst>
              <a:path w="376554" h="320039">
                <a:moveTo>
                  <a:pt x="12865" y="0"/>
                </a:moveTo>
                <a:lnTo>
                  <a:pt x="1612" y="0"/>
                </a:lnTo>
                <a:lnTo>
                  <a:pt x="0" y="1612"/>
                </a:lnTo>
                <a:lnTo>
                  <a:pt x="0" y="313575"/>
                </a:lnTo>
                <a:lnTo>
                  <a:pt x="6438" y="320039"/>
                </a:lnTo>
                <a:lnTo>
                  <a:pt x="373214" y="320039"/>
                </a:lnTo>
                <a:lnTo>
                  <a:pt x="376427" y="318414"/>
                </a:lnTo>
                <a:lnTo>
                  <a:pt x="376427" y="307098"/>
                </a:lnTo>
                <a:lnTo>
                  <a:pt x="373214" y="305485"/>
                </a:lnTo>
                <a:lnTo>
                  <a:pt x="17691" y="305485"/>
                </a:lnTo>
                <a:lnTo>
                  <a:pt x="16090" y="302259"/>
                </a:lnTo>
                <a:lnTo>
                  <a:pt x="16090" y="1612"/>
                </a:lnTo>
                <a:lnTo>
                  <a:pt x="12865" y="0"/>
                </a:lnTo>
                <a:close/>
              </a:path>
              <a:path w="376554" h="320039">
                <a:moveTo>
                  <a:pt x="115823" y="72732"/>
                </a:moveTo>
                <a:lnTo>
                  <a:pt x="48259" y="72732"/>
                </a:lnTo>
                <a:lnTo>
                  <a:pt x="46647" y="74345"/>
                </a:lnTo>
                <a:lnTo>
                  <a:pt x="46647" y="287705"/>
                </a:lnTo>
                <a:lnTo>
                  <a:pt x="48259" y="289318"/>
                </a:lnTo>
                <a:lnTo>
                  <a:pt x="115823" y="289318"/>
                </a:lnTo>
                <a:lnTo>
                  <a:pt x="119037" y="287705"/>
                </a:lnTo>
                <a:lnTo>
                  <a:pt x="119037" y="74345"/>
                </a:lnTo>
                <a:lnTo>
                  <a:pt x="115823" y="72732"/>
                </a:lnTo>
                <a:close/>
              </a:path>
              <a:path w="376554" h="320039">
                <a:moveTo>
                  <a:pt x="213956" y="30708"/>
                </a:moveTo>
                <a:lnTo>
                  <a:pt x="146392" y="30708"/>
                </a:lnTo>
                <a:lnTo>
                  <a:pt x="144779" y="33934"/>
                </a:lnTo>
                <a:lnTo>
                  <a:pt x="144779" y="287705"/>
                </a:lnTo>
                <a:lnTo>
                  <a:pt x="146392" y="289318"/>
                </a:lnTo>
                <a:lnTo>
                  <a:pt x="213956" y="289318"/>
                </a:lnTo>
                <a:lnTo>
                  <a:pt x="215557" y="287705"/>
                </a:lnTo>
                <a:lnTo>
                  <a:pt x="215557" y="33934"/>
                </a:lnTo>
                <a:lnTo>
                  <a:pt x="213956" y="30708"/>
                </a:lnTo>
                <a:close/>
              </a:path>
              <a:path w="376554" h="320039">
                <a:moveTo>
                  <a:pt x="312077" y="150317"/>
                </a:moveTo>
                <a:lnTo>
                  <a:pt x="244513" y="150317"/>
                </a:lnTo>
                <a:lnTo>
                  <a:pt x="241299" y="151930"/>
                </a:lnTo>
                <a:lnTo>
                  <a:pt x="241299" y="287705"/>
                </a:lnTo>
                <a:lnTo>
                  <a:pt x="244513" y="289318"/>
                </a:lnTo>
                <a:lnTo>
                  <a:pt x="312077" y="289318"/>
                </a:lnTo>
                <a:lnTo>
                  <a:pt x="313689" y="287705"/>
                </a:lnTo>
                <a:lnTo>
                  <a:pt x="313689" y="151930"/>
                </a:lnTo>
                <a:lnTo>
                  <a:pt x="312077" y="1503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19" y="2618649"/>
            <a:ext cx="1066219" cy="656791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60" y="4546901"/>
            <a:ext cx="1533106" cy="786208"/>
          </a:xfrm>
          <a:prstGeom prst="rect">
            <a:avLst/>
          </a:prstGeom>
          <a:blipFill>
            <a:blip r:embed="rId5" cstate="print">
              <a:alphaModFix amt="15000"/>
            </a:blip>
            <a:stretch>
              <a:fillRect/>
            </a:stretch>
          </a:blipFill>
          <a:ln>
            <a:solidFill>
              <a:schemeClr val="accent1">
                <a:shade val="50000"/>
              </a:schemeClr>
            </a:solidFill>
          </a:ln>
          <a:effectLst>
            <a:softEdge rad="101600"/>
          </a:effectLst>
        </p:spPr>
      </p:pic>
      <p:sp>
        <p:nvSpPr>
          <p:cNvPr id="44" name="object 25"/>
          <p:cNvSpPr/>
          <p:nvPr/>
        </p:nvSpPr>
        <p:spPr>
          <a:xfrm>
            <a:off x="1503013" y="1935870"/>
            <a:ext cx="368935" cy="426720"/>
          </a:xfrm>
          <a:custGeom>
            <a:avLst/>
            <a:gdLst/>
            <a:ahLst/>
            <a:cxnLst/>
            <a:rect l="l" t="t" r="r" b="b"/>
            <a:pathLst>
              <a:path w="368935" h="426719">
                <a:moveTo>
                  <a:pt x="0" y="0"/>
                </a:moveTo>
                <a:lnTo>
                  <a:pt x="0" y="426720"/>
                </a:lnTo>
                <a:lnTo>
                  <a:pt x="368808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EB9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26"/>
          <p:cNvSpPr/>
          <p:nvPr/>
        </p:nvSpPr>
        <p:spPr>
          <a:xfrm>
            <a:off x="1499950" y="3260460"/>
            <a:ext cx="368935" cy="426720"/>
          </a:xfrm>
          <a:custGeom>
            <a:avLst/>
            <a:gdLst/>
            <a:ahLst/>
            <a:cxnLst/>
            <a:rect l="l" t="t" r="r" b="b"/>
            <a:pathLst>
              <a:path w="368935" h="426720">
                <a:moveTo>
                  <a:pt x="0" y="0"/>
                </a:moveTo>
                <a:lnTo>
                  <a:pt x="0" y="426720"/>
                </a:lnTo>
                <a:lnTo>
                  <a:pt x="368808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EB92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27"/>
          <p:cNvSpPr/>
          <p:nvPr/>
        </p:nvSpPr>
        <p:spPr>
          <a:xfrm>
            <a:off x="1499950" y="4662660"/>
            <a:ext cx="368935" cy="426720"/>
          </a:xfrm>
          <a:custGeom>
            <a:avLst/>
            <a:gdLst/>
            <a:ahLst/>
            <a:cxnLst/>
            <a:rect l="l" t="t" r="r" b="b"/>
            <a:pathLst>
              <a:path w="368935" h="426720">
                <a:moveTo>
                  <a:pt x="0" y="0"/>
                </a:moveTo>
                <a:lnTo>
                  <a:pt x="0" y="426720"/>
                </a:lnTo>
                <a:lnTo>
                  <a:pt x="368808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EB921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9" grpId="0" animBg="1"/>
      <p:bldP spid="6" grpId="0" animBg="1"/>
      <p:bldP spid="25" grpId="0" animBg="1"/>
      <p:bldP spid="12" grpId="0" animBg="1"/>
      <p:bldP spid="14" grpId="0"/>
      <p:bldP spid="22" grpId="0"/>
      <p:bldP spid="24" grpId="0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4" grpId="0" animBg="1"/>
      <p:bldP spid="45" grpId="0" animBg="1"/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Linux vs Windows</a:t>
            </a:r>
            <a:endParaRPr lang="en-US" altLang="zh-CN"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04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03469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47081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2"/>
            <a:ext cx="1235478" cy="956540"/>
          </a:xfrm>
          <a:custGeom>
            <a:avLst/>
            <a:gdLst>
              <a:gd name="connsiteX0" fmla="*/ 0 w 1235478"/>
              <a:gd name="connsiteY0" fmla="*/ 0 h 956540"/>
              <a:gd name="connsiteX1" fmla="*/ 1235478 w 1235478"/>
              <a:gd name="connsiteY1" fmla="*/ 0 h 956540"/>
              <a:gd name="connsiteX2" fmla="*/ 1235478 w 1235478"/>
              <a:gd name="connsiteY2" fmla="*/ 756122 h 956540"/>
              <a:gd name="connsiteX3" fmla="*/ 1230040 w 1235478"/>
              <a:gd name="connsiteY3" fmla="*/ 802078 h 956540"/>
              <a:gd name="connsiteX4" fmla="*/ 1214548 w 1235478"/>
              <a:gd name="connsiteY4" fmla="*/ 844263 h 956540"/>
              <a:gd name="connsiteX5" fmla="*/ 1190240 w 1235478"/>
              <a:gd name="connsiteY5" fmla="*/ 881476 h 956540"/>
              <a:gd name="connsiteX6" fmla="*/ 1158352 w 1235478"/>
              <a:gd name="connsiteY6" fmla="*/ 912512 h 956540"/>
              <a:gd name="connsiteX7" fmla="*/ 1120120 w 1235478"/>
              <a:gd name="connsiteY7" fmla="*/ 936171 h 956540"/>
              <a:gd name="connsiteX8" fmla="*/ 1076779 w 1235478"/>
              <a:gd name="connsiteY8" fmla="*/ 951248 h 956540"/>
              <a:gd name="connsiteX9" fmla="*/ 1029565 w 1235478"/>
              <a:gd name="connsiteY9" fmla="*/ 956540 h 956540"/>
              <a:gd name="connsiteX10" fmla="*/ 205913 w 1235478"/>
              <a:gd name="connsiteY10" fmla="*/ 956540 h 956540"/>
              <a:gd name="connsiteX11" fmla="*/ 158698 w 1235478"/>
              <a:gd name="connsiteY11" fmla="*/ 951248 h 956540"/>
              <a:gd name="connsiteX12" fmla="*/ 115357 w 1235478"/>
              <a:gd name="connsiteY12" fmla="*/ 936171 h 956540"/>
              <a:gd name="connsiteX13" fmla="*/ 77125 w 1235478"/>
              <a:gd name="connsiteY13" fmla="*/ 912512 h 956540"/>
              <a:gd name="connsiteX14" fmla="*/ 45237 w 1235478"/>
              <a:gd name="connsiteY14" fmla="*/ 881476 h 956540"/>
              <a:gd name="connsiteX15" fmla="*/ 20929 w 1235478"/>
              <a:gd name="connsiteY15" fmla="*/ 844263 h 956540"/>
              <a:gd name="connsiteX16" fmla="*/ 5437 w 1235478"/>
              <a:gd name="connsiteY16" fmla="*/ 802078 h 956540"/>
              <a:gd name="connsiteX17" fmla="*/ 0 w 1235478"/>
              <a:gd name="connsiteY17" fmla="*/ 756122 h 95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6540">
                <a:moveTo>
                  <a:pt x="0" y="0"/>
                </a:moveTo>
                <a:lnTo>
                  <a:pt x="1235478" y="0"/>
                </a:lnTo>
                <a:lnTo>
                  <a:pt x="1235478" y="756122"/>
                </a:lnTo>
                <a:lnTo>
                  <a:pt x="1230040" y="802078"/>
                </a:lnTo>
                <a:lnTo>
                  <a:pt x="1214548" y="844263"/>
                </a:lnTo>
                <a:lnTo>
                  <a:pt x="1190240" y="881476"/>
                </a:lnTo>
                <a:lnTo>
                  <a:pt x="1158352" y="912512"/>
                </a:lnTo>
                <a:lnTo>
                  <a:pt x="1120120" y="936171"/>
                </a:lnTo>
                <a:lnTo>
                  <a:pt x="1076779" y="951248"/>
                </a:lnTo>
                <a:lnTo>
                  <a:pt x="1029565" y="956540"/>
                </a:lnTo>
                <a:lnTo>
                  <a:pt x="205913" y="956540"/>
                </a:lnTo>
                <a:lnTo>
                  <a:pt x="158698" y="951248"/>
                </a:lnTo>
                <a:lnTo>
                  <a:pt x="115357" y="936171"/>
                </a:lnTo>
                <a:lnTo>
                  <a:pt x="77125" y="912512"/>
                </a:lnTo>
                <a:lnTo>
                  <a:pt x="45237" y="881476"/>
                </a:lnTo>
                <a:lnTo>
                  <a:pt x="20929" y="844263"/>
                </a:lnTo>
                <a:lnTo>
                  <a:pt x="5437" y="802078"/>
                </a:lnTo>
                <a:lnTo>
                  <a:pt x="0" y="756122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916917"/>
          </a:xfrm>
          <a:custGeom>
            <a:avLst/>
            <a:gdLst>
              <a:gd name="connsiteX0" fmla="*/ 0 w 1235478"/>
              <a:gd name="connsiteY0" fmla="*/ 0 h 916917"/>
              <a:gd name="connsiteX1" fmla="*/ 1235478 w 1235478"/>
              <a:gd name="connsiteY1" fmla="*/ 0 h 916917"/>
              <a:gd name="connsiteX2" fmla="*/ 1235478 w 1235478"/>
              <a:gd name="connsiteY2" fmla="*/ 716499 h 916917"/>
              <a:gd name="connsiteX3" fmla="*/ 1230040 w 1235478"/>
              <a:gd name="connsiteY3" fmla="*/ 762455 h 916917"/>
              <a:gd name="connsiteX4" fmla="*/ 1214548 w 1235478"/>
              <a:gd name="connsiteY4" fmla="*/ 804640 h 916917"/>
              <a:gd name="connsiteX5" fmla="*/ 1190240 w 1235478"/>
              <a:gd name="connsiteY5" fmla="*/ 841853 h 916917"/>
              <a:gd name="connsiteX6" fmla="*/ 1158352 w 1235478"/>
              <a:gd name="connsiteY6" fmla="*/ 872889 h 916917"/>
              <a:gd name="connsiteX7" fmla="*/ 1120120 w 1235478"/>
              <a:gd name="connsiteY7" fmla="*/ 896548 h 916917"/>
              <a:gd name="connsiteX8" fmla="*/ 1076779 w 1235478"/>
              <a:gd name="connsiteY8" fmla="*/ 911625 h 916917"/>
              <a:gd name="connsiteX9" fmla="*/ 1029565 w 1235478"/>
              <a:gd name="connsiteY9" fmla="*/ 916917 h 916917"/>
              <a:gd name="connsiteX10" fmla="*/ 205913 w 1235478"/>
              <a:gd name="connsiteY10" fmla="*/ 916917 h 916917"/>
              <a:gd name="connsiteX11" fmla="*/ 158698 w 1235478"/>
              <a:gd name="connsiteY11" fmla="*/ 911625 h 916917"/>
              <a:gd name="connsiteX12" fmla="*/ 115357 w 1235478"/>
              <a:gd name="connsiteY12" fmla="*/ 896548 h 916917"/>
              <a:gd name="connsiteX13" fmla="*/ 77125 w 1235478"/>
              <a:gd name="connsiteY13" fmla="*/ 872889 h 916917"/>
              <a:gd name="connsiteX14" fmla="*/ 45237 w 1235478"/>
              <a:gd name="connsiteY14" fmla="*/ 841853 h 916917"/>
              <a:gd name="connsiteX15" fmla="*/ 20929 w 1235478"/>
              <a:gd name="connsiteY15" fmla="*/ 804640 h 916917"/>
              <a:gd name="connsiteX16" fmla="*/ 5437 w 1235478"/>
              <a:gd name="connsiteY16" fmla="*/ 762455 h 916917"/>
              <a:gd name="connsiteX17" fmla="*/ 0 w 1235478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6917">
                <a:moveTo>
                  <a:pt x="0" y="0"/>
                </a:moveTo>
                <a:lnTo>
                  <a:pt x="1235478" y="0"/>
                </a:lnTo>
                <a:lnTo>
                  <a:pt x="1235478" y="716499"/>
                </a:lnTo>
                <a:lnTo>
                  <a:pt x="1230040" y="762455"/>
                </a:lnTo>
                <a:lnTo>
                  <a:pt x="1214548" y="804640"/>
                </a:lnTo>
                <a:lnTo>
                  <a:pt x="1190240" y="841853"/>
                </a:lnTo>
                <a:lnTo>
                  <a:pt x="1158352" y="872889"/>
                </a:lnTo>
                <a:lnTo>
                  <a:pt x="1120120" y="896548"/>
                </a:lnTo>
                <a:lnTo>
                  <a:pt x="1076779" y="911625"/>
                </a:lnTo>
                <a:lnTo>
                  <a:pt x="1029565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7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4213" y="1169834"/>
            <a:ext cx="9346342" cy="4867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Linux 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04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03469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47081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2"/>
            <a:ext cx="1235478" cy="956540"/>
          </a:xfrm>
          <a:custGeom>
            <a:avLst/>
            <a:gdLst>
              <a:gd name="connsiteX0" fmla="*/ 0 w 1235478"/>
              <a:gd name="connsiteY0" fmla="*/ 0 h 956540"/>
              <a:gd name="connsiteX1" fmla="*/ 1235478 w 1235478"/>
              <a:gd name="connsiteY1" fmla="*/ 0 h 956540"/>
              <a:gd name="connsiteX2" fmla="*/ 1235478 w 1235478"/>
              <a:gd name="connsiteY2" fmla="*/ 756122 h 956540"/>
              <a:gd name="connsiteX3" fmla="*/ 1230040 w 1235478"/>
              <a:gd name="connsiteY3" fmla="*/ 802078 h 956540"/>
              <a:gd name="connsiteX4" fmla="*/ 1214548 w 1235478"/>
              <a:gd name="connsiteY4" fmla="*/ 844263 h 956540"/>
              <a:gd name="connsiteX5" fmla="*/ 1190240 w 1235478"/>
              <a:gd name="connsiteY5" fmla="*/ 881476 h 956540"/>
              <a:gd name="connsiteX6" fmla="*/ 1158352 w 1235478"/>
              <a:gd name="connsiteY6" fmla="*/ 912512 h 956540"/>
              <a:gd name="connsiteX7" fmla="*/ 1120120 w 1235478"/>
              <a:gd name="connsiteY7" fmla="*/ 936171 h 956540"/>
              <a:gd name="connsiteX8" fmla="*/ 1076779 w 1235478"/>
              <a:gd name="connsiteY8" fmla="*/ 951248 h 956540"/>
              <a:gd name="connsiteX9" fmla="*/ 1029565 w 1235478"/>
              <a:gd name="connsiteY9" fmla="*/ 956540 h 956540"/>
              <a:gd name="connsiteX10" fmla="*/ 205913 w 1235478"/>
              <a:gd name="connsiteY10" fmla="*/ 956540 h 956540"/>
              <a:gd name="connsiteX11" fmla="*/ 158698 w 1235478"/>
              <a:gd name="connsiteY11" fmla="*/ 951248 h 956540"/>
              <a:gd name="connsiteX12" fmla="*/ 115357 w 1235478"/>
              <a:gd name="connsiteY12" fmla="*/ 936171 h 956540"/>
              <a:gd name="connsiteX13" fmla="*/ 77125 w 1235478"/>
              <a:gd name="connsiteY13" fmla="*/ 912512 h 956540"/>
              <a:gd name="connsiteX14" fmla="*/ 45237 w 1235478"/>
              <a:gd name="connsiteY14" fmla="*/ 881476 h 956540"/>
              <a:gd name="connsiteX15" fmla="*/ 20929 w 1235478"/>
              <a:gd name="connsiteY15" fmla="*/ 844263 h 956540"/>
              <a:gd name="connsiteX16" fmla="*/ 5437 w 1235478"/>
              <a:gd name="connsiteY16" fmla="*/ 802078 h 956540"/>
              <a:gd name="connsiteX17" fmla="*/ 0 w 1235478"/>
              <a:gd name="connsiteY17" fmla="*/ 756122 h 95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6540">
                <a:moveTo>
                  <a:pt x="0" y="0"/>
                </a:moveTo>
                <a:lnTo>
                  <a:pt x="1235478" y="0"/>
                </a:lnTo>
                <a:lnTo>
                  <a:pt x="1235478" y="756122"/>
                </a:lnTo>
                <a:lnTo>
                  <a:pt x="1230040" y="802078"/>
                </a:lnTo>
                <a:lnTo>
                  <a:pt x="1214548" y="844263"/>
                </a:lnTo>
                <a:lnTo>
                  <a:pt x="1190240" y="881476"/>
                </a:lnTo>
                <a:lnTo>
                  <a:pt x="1158352" y="912512"/>
                </a:lnTo>
                <a:lnTo>
                  <a:pt x="1120120" y="936171"/>
                </a:lnTo>
                <a:lnTo>
                  <a:pt x="1076779" y="951248"/>
                </a:lnTo>
                <a:lnTo>
                  <a:pt x="1029565" y="956540"/>
                </a:lnTo>
                <a:lnTo>
                  <a:pt x="205913" y="956540"/>
                </a:lnTo>
                <a:lnTo>
                  <a:pt x="158698" y="951248"/>
                </a:lnTo>
                <a:lnTo>
                  <a:pt x="115357" y="936171"/>
                </a:lnTo>
                <a:lnTo>
                  <a:pt x="77125" y="912512"/>
                </a:lnTo>
                <a:lnTo>
                  <a:pt x="45237" y="881476"/>
                </a:lnTo>
                <a:lnTo>
                  <a:pt x="20929" y="844263"/>
                </a:lnTo>
                <a:lnTo>
                  <a:pt x="5437" y="802078"/>
                </a:lnTo>
                <a:lnTo>
                  <a:pt x="0" y="756122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916917"/>
          </a:xfrm>
          <a:custGeom>
            <a:avLst/>
            <a:gdLst>
              <a:gd name="connsiteX0" fmla="*/ 0 w 1235478"/>
              <a:gd name="connsiteY0" fmla="*/ 0 h 916917"/>
              <a:gd name="connsiteX1" fmla="*/ 1235478 w 1235478"/>
              <a:gd name="connsiteY1" fmla="*/ 0 h 916917"/>
              <a:gd name="connsiteX2" fmla="*/ 1235478 w 1235478"/>
              <a:gd name="connsiteY2" fmla="*/ 716499 h 916917"/>
              <a:gd name="connsiteX3" fmla="*/ 1230040 w 1235478"/>
              <a:gd name="connsiteY3" fmla="*/ 762455 h 916917"/>
              <a:gd name="connsiteX4" fmla="*/ 1214548 w 1235478"/>
              <a:gd name="connsiteY4" fmla="*/ 804640 h 916917"/>
              <a:gd name="connsiteX5" fmla="*/ 1190240 w 1235478"/>
              <a:gd name="connsiteY5" fmla="*/ 841853 h 916917"/>
              <a:gd name="connsiteX6" fmla="*/ 1158352 w 1235478"/>
              <a:gd name="connsiteY6" fmla="*/ 872889 h 916917"/>
              <a:gd name="connsiteX7" fmla="*/ 1120120 w 1235478"/>
              <a:gd name="connsiteY7" fmla="*/ 896548 h 916917"/>
              <a:gd name="connsiteX8" fmla="*/ 1076779 w 1235478"/>
              <a:gd name="connsiteY8" fmla="*/ 911625 h 916917"/>
              <a:gd name="connsiteX9" fmla="*/ 1029565 w 1235478"/>
              <a:gd name="connsiteY9" fmla="*/ 916917 h 916917"/>
              <a:gd name="connsiteX10" fmla="*/ 205913 w 1235478"/>
              <a:gd name="connsiteY10" fmla="*/ 916917 h 916917"/>
              <a:gd name="connsiteX11" fmla="*/ 158698 w 1235478"/>
              <a:gd name="connsiteY11" fmla="*/ 911625 h 916917"/>
              <a:gd name="connsiteX12" fmla="*/ 115357 w 1235478"/>
              <a:gd name="connsiteY12" fmla="*/ 896548 h 916917"/>
              <a:gd name="connsiteX13" fmla="*/ 77125 w 1235478"/>
              <a:gd name="connsiteY13" fmla="*/ 872889 h 916917"/>
              <a:gd name="connsiteX14" fmla="*/ 45237 w 1235478"/>
              <a:gd name="connsiteY14" fmla="*/ 841853 h 916917"/>
              <a:gd name="connsiteX15" fmla="*/ 20929 w 1235478"/>
              <a:gd name="connsiteY15" fmla="*/ 804640 h 916917"/>
              <a:gd name="connsiteX16" fmla="*/ 5437 w 1235478"/>
              <a:gd name="connsiteY16" fmla="*/ 762455 h 916917"/>
              <a:gd name="connsiteX17" fmla="*/ 0 w 1235478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6917">
                <a:moveTo>
                  <a:pt x="0" y="0"/>
                </a:moveTo>
                <a:lnTo>
                  <a:pt x="1235478" y="0"/>
                </a:lnTo>
                <a:lnTo>
                  <a:pt x="1235478" y="716499"/>
                </a:lnTo>
                <a:lnTo>
                  <a:pt x="1230040" y="762455"/>
                </a:lnTo>
                <a:lnTo>
                  <a:pt x="1214548" y="804640"/>
                </a:lnTo>
                <a:lnTo>
                  <a:pt x="1190240" y="841853"/>
                </a:lnTo>
                <a:lnTo>
                  <a:pt x="1158352" y="872889"/>
                </a:lnTo>
                <a:lnTo>
                  <a:pt x="1120120" y="896548"/>
                </a:lnTo>
                <a:lnTo>
                  <a:pt x="1076779" y="911625"/>
                </a:lnTo>
                <a:lnTo>
                  <a:pt x="1029565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7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91591" y="2038336"/>
            <a:ext cx="8208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需要的软件：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Vmware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镜像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提高知识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04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03469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47081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2"/>
            <a:ext cx="1235478" cy="956540"/>
          </a:xfrm>
          <a:custGeom>
            <a:avLst/>
            <a:gdLst>
              <a:gd name="connsiteX0" fmla="*/ 0 w 1235478"/>
              <a:gd name="connsiteY0" fmla="*/ 0 h 956540"/>
              <a:gd name="connsiteX1" fmla="*/ 1235478 w 1235478"/>
              <a:gd name="connsiteY1" fmla="*/ 0 h 956540"/>
              <a:gd name="connsiteX2" fmla="*/ 1235478 w 1235478"/>
              <a:gd name="connsiteY2" fmla="*/ 756122 h 956540"/>
              <a:gd name="connsiteX3" fmla="*/ 1230040 w 1235478"/>
              <a:gd name="connsiteY3" fmla="*/ 802078 h 956540"/>
              <a:gd name="connsiteX4" fmla="*/ 1214548 w 1235478"/>
              <a:gd name="connsiteY4" fmla="*/ 844263 h 956540"/>
              <a:gd name="connsiteX5" fmla="*/ 1190240 w 1235478"/>
              <a:gd name="connsiteY5" fmla="*/ 881476 h 956540"/>
              <a:gd name="connsiteX6" fmla="*/ 1158352 w 1235478"/>
              <a:gd name="connsiteY6" fmla="*/ 912512 h 956540"/>
              <a:gd name="connsiteX7" fmla="*/ 1120120 w 1235478"/>
              <a:gd name="connsiteY7" fmla="*/ 936171 h 956540"/>
              <a:gd name="connsiteX8" fmla="*/ 1076779 w 1235478"/>
              <a:gd name="connsiteY8" fmla="*/ 951248 h 956540"/>
              <a:gd name="connsiteX9" fmla="*/ 1029565 w 1235478"/>
              <a:gd name="connsiteY9" fmla="*/ 956540 h 956540"/>
              <a:gd name="connsiteX10" fmla="*/ 205913 w 1235478"/>
              <a:gd name="connsiteY10" fmla="*/ 956540 h 956540"/>
              <a:gd name="connsiteX11" fmla="*/ 158698 w 1235478"/>
              <a:gd name="connsiteY11" fmla="*/ 951248 h 956540"/>
              <a:gd name="connsiteX12" fmla="*/ 115357 w 1235478"/>
              <a:gd name="connsiteY12" fmla="*/ 936171 h 956540"/>
              <a:gd name="connsiteX13" fmla="*/ 77125 w 1235478"/>
              <a:gd name="connsiteY13" fmla="*/ 912512 h 956540"/>
              <a:gd name="connsiteX14" fmla="*/ 45237 w 1235478"/>
              <a:gd name="connsiteY14" fmla="*/ 881476 h 956540"/>
              <a:gd name="connsiteX15" fmla="*/ 20929 w 1235478"/>
              <a:gd name="connsiteY15" fmla="*/ 844263 h 956540"/>
              <a:gd name="connsiteX16" fmla="*/ 5437 w 1235478"/>
              <a:gd name="connsiteY16" fmla="*/ 802078 h 956540"/>
              <a:gd name="connsiteX17" fmla="*/ 0 w 1235478"/>
              <a:gd name="connsiteY17" fmla="*/ 756122 h 95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6540">
                <a:moveTo>
                  <a:pt x="0" y="0"/>
                </a:moveTo>
                <a:lnTo>
                  <a:pt x="1235478" y="0"/>
                </a:lnTo>
                <a:lnTo>
                  <a:pt x="1235478" y="756122"/>
                </a:lnTo>
                <a:lnTo>
                  <a:pt x="1230040" y="802078"/>
                </a:lnTo>
                <a:lnTo>
                  <a:pt x="1214548" y="844263"/>
                </a:lnTo>
                <a:lnTo>
                  <a:pt x="1190240" y="881476"/>
                </a:lnTo>
                <a:lnTo>
                  <a:pt x="1158352" y="912512"/>
                </a:lnTo>
                <a:lnTo>
                  <a:pt x="1120120" y="936171"/>
                </a:lnTo>
                <a:lnTo>
                  <a:pt x="1076779" y="951248"/>
                </a:lnTo>
                <a:lnTo>
                  <a:pt x="1029565" y="956540"/>
                </a:lnTo>
                <a:lnTo>
                  <a:pt x="205913" y="956540"/>
                </a:lnTo>
                <a:lnTo>
                  <a:pt x="158698" y="951248"/>
                </a:lnTo>
                <a:lnTo>
                  <a:pt x="115357" y="936171"/>
                </a:lnTo>
                <a:lnTo>
                  <a:pt x="77125" y="912512"/>
                </a:lnTo>
                <a:lnTo>
                  <a:pt x="45237" y="881476"/>
                </a:lnTo>
                <a:lnTo>
                  <a:pt x="20929" y="844263"/>
                </a:lnTo>
                <a:lnTo>
                  <a:pt x="5437" y="802078"/>
                </a:lnTo>
                <a:lnTo>
                  <a:pt x="0" y="756122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916917"/>
          </a:xfrm>
          <a:custGeom>
            <a:avLst/>
            <a:gdLst>
              <a:gd name="connsiteX0" fmla="*/ 0 w 1235478"/>
              <a:gd name="connsiteY0" fmla="*/ 0 h 916917"/>
              <a:gd name="connsiteX1" fmla="*/ 1235478 w 1235478"/>
              <a:gd name="connsiteY1" fmla="*/ 0 h 916917"/>
              <a:gd name="connsiteX2" fmla="*/ 1235478 w 1235478"/>
              <a:gd name="connsiteY2" fmla="*/ 716499 h 916917"/>
              <a:gd name="connsiteX3" fmla="*/ 1230040 w 1235478"/>
              <a:gd name="connsiteY3" fmla="*/ 762455 h 916917"/>
              <a:gd name="connsiteX4" fmla="*/ 1214548 w 1235478"/>
              <a:gd name="connsiteY4" fmla="*/ 804640 h 916917"/>
              <a:gd name="connsiteX5" fmla="*/ 1190240 w 1235478"/>
              <a:gd name="connsiteY5" fmla="*/ 841853 h 916917"/>
              <a:gd name="connsiteX6" fmla="*/ 1158352 w 1235478"/>
              <a:gd name="connsiteY6" fmla="*/ 872889 h 916917"/>
              <a:gd name="connsiteX7" fmla="*/ 1120120 w 1235478"/>
              <a:gd name="connsiteY7" fmla="*/ 896548 h 916917"/>
              <a:gd name="connsiteX8" fmla="*/ 1076779 w 1235478"/>
              <a:gd name="connsiteY8" fmla="*/ 911625 h 916917"/>
              <a:gd name="connsiteX9" fmla="*/ 1029565 w 1235478"/>
              <a:gd name="connsiteY9" fmla="*/ 916917 h 916917"/>
              <a:gd name="connsiteX10" fmla="*/ 205913 w 1235478"/>
              <a:gd name="connsiteY10" fmla="*/ 916917 h 916917"/>
              <a:gd name="connsiteX11" fmla="*/ 158698 w 1235478"/>
              <a:gd name="connsiteY11" fmla="*/ 911625 h 916917"/>
              <a:gd name="connsiteX12" fmla="*/ 115357 w 1235478"/>
              <a:gd name="connsiteY12" fmla="*/ 896548 h 916917"/>
              <a:gd name="connsiteX13" fmla="*/ 77125 w 1235478"/>
              <a:gd name="connsiteY13" fmla="*/ 872889 h 916917"/>
              <a:gd name="connsiteX14" fmla="*/ 45237 w 1235478"/>
              <a:gd name="connsiteY14" fmla="*/ 841853 h 916917"/>
              <a:gd name="connsiteX15" fmla="*/ 20929 w 1235478"/>
              <a:gd name="connsiteY15" fmla="*/ 804640 h 916917"/>
              <a:gd name="connsiteX16" fmla="*/ 5437 w 1235478"/>
              <a:gd name="connsiteY16" fmla="*/ 762455 h 916917"/>
              <a:gd name="connsiteX17" fmla="*/ 0 w 1235478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6917">
                <a:moveTo>
                  <a:pt x="0" y="0"/>
                </a:moveTo>
                <a:lnTo>
                  <a:pt x="1235478" y="0"/>
                </a:lnTo>
                <a:lnTo>
                  <a:pt x="1235478" y="716499"/>
                </a:lnTo>
                <a:lnTo>
                  <a:pt x="1230040" y="762455"/>
                </a:lnTo>
                <a:lnTo>
                  <a:pt x="1214548" y="804640"/>
                </a:lnTo>
                <a:lnTo>
                  <a:pt x="1190240" y="841853"/>
                </a:lnTo>
                <a:lnTo>
                  <a:pt x="1158352" y="872889"/>
                </a:lnTo>
                <a:lnTo>
                  <a:pt x="1120120" y="896548"/>
                </a:lnTo>
                <a:lnTo>
                  <a:pt x="1076779" y="911625"/>
                </a:lnTo>
                <a:lnTo>
                  <a:pt x="1029565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7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86526" y="2749125"/>
            <a:ext cx="481894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reflection blurRad="6350" stA="50000" endA="300" endPos="555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Linux </a:t>
            </a:r>
            <a:r>
              <a:rPr lang="zh-CN" altLang="en-US" sz="5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网络配置</a:t>
            </a:r>
            <a:endParaRPr lang="zh-CN" altLang="en-US" sz="54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Linux </a:t>
            </a: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常用命令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04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03469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47081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2"/>
            <a:ext cx="1235478" cy="956540"/>
          </a:xfrm>
          <a:custGeom>
            <a:avLst/>
            <a:gdLst>
              <a:gd name="connsiteX0" fmla="*/ 0 w 1235478"/>
              <a:gd name="connsiteY0" fmla="*/ 0 h 956540"/>
              <a:gd name="connsiteX1" fmla="*/ 1235478 w 1235478"/>
              <a:gd name="connsiteY1" fmla="*/ 0 h 956540"/>
              <a:gd name="connsiteX2" fmla="*/ 1235478 w 1235478"/>
              <a:gd name="connsiteY2" fmla="*/ 756122 h 956540"/>
              <a:gd name="connsiteX3" fmla="*/ 1230040 w 1235478"/>
              <a:gd name="connsiteY3" fmla="*/ 802078 h 956540"/>
              <a:gd name="connsiteX4" fmla="*/ 1214548 w 1235478"/>
              <a:gd name="connsiteY4" fmla="*/ 844263 h 956540"/>
              <a:gd name="connsiteX5" fmla="*/ 1190240 w 1235478"/>
              <a:gd name="connsiteY5" fmla="*/ 881476 h 956540"/>
              <a:gd name="connsiteX6" fmla="*/ 1158352 w 1235478"/>
              <a:gd name="connsiteY6" fmla="*/ 912512 h 956540"/>
              <a:gd name="connsiteX7" fmla="*/ 1120120 w 1235478"/>
              <a:gd name="connsiteY7" fmla="*/ 936171 h 956540"/>
              <a:gd name="connsiteX8" fmla="*/ 1076779 w 1235478"/>
              <a:gd name="connsiteY8" fmla="*/ 951248 h 956540"/>
              <a:gd name="connsiteX9" fmla="*/ 1029565 w 1235478"/>
              <a:gd name="connsiteY9" fmla="*/ 956540 h 956540"/>
              <a:gd name="connsiteX10" fmla="*/ 205913 w 1235478"/>
              <a:gd name="connsiteY10" fmla="*/ 956540 h 956540"/>
              <a:gd name="connsiteX11" fmla="*/ 158698 w 1235478"/>
              <a:gd name="connsiteY11" fmla="*/ 951248 h 956540"/>
              <a:gd name="connsiteX12" fmla="*/ 115357 w 1235478"/>
              <a:gd name="connsiteY12" fmla="*/ 936171 h 956540"/>
              <a:gd name="connsiteX13" fmla="*/ 77125 w 1235478"/>
              <a:gd name="connsiteY13" fmla="*/ 912512 h 956540"/>
              <a:gd name="connsiteX14" fmla="*/ 45237 w 1235478"/>
              <a:gd name="connsiteY14" fmla="*/ 881476 h 956540"/>
              <a:gd name="connsiteX15" fmla="*/ 20929 w 1235478"/>
              <a:gd name="connsiteY15" fmla="*/ 844263 h 956540"/>
              <a:gd name="connsiteX16" fmla="*/ 5437 w 1235478"/>
              <a:gd name="connsiteY16" fmla="*/ 802078 h 956540"/>
              <a:gd name="connsiteX17" fmla="*/ 0 w 1235478"/>
              <a:gd name="connsiteY17" fmla="*/ 756122 h 95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6540">
                <a:moveTo>
                  <a:pt x="0" y="0"/>
                </a:moveTo>
                <a:lnTo>
                  <a:pt x="1235478" y="0"/>
                </a:lnTo>
                <a:lnTo>
                  <a:pt x="1235478" y="756122"/>
                </a:lnTo>
                <a:lnTo>
                  <a:pt x="1230040" y="802078"/>
                </a:lnTo>
                <a:lnTo>
                  <a:pt x="1214548" y="844263"/>
                </a:lnTo>
                <a:lnTo>
                  <a:pt x="1190240" y="881476"/>
                </a:lnTo>
                <a:lnTo>
                  <a:pt x="1158352" y="912512"/>
                </a:lnTo>
                <a:lnTo>
                  <a:pt x="1120120" y="936171"/>
                </a:lnTo>
                <a:lnTo>
                  <a:pt x="1076779" y="951248"/>
                </a:lnTo>
                <a:lnTo>
                  <a:pt x="1029565" y="956540"/>
                </a:lnTo>
                <a:lnTo>
                  <a:pt x="205913" y="956540"/>
                </a:lnTo>
                <a:lnTo>
                  <a:pt x="158698" y="951248"/>
                </a:lnTo>
                <a:lnTo>
                  <a:pt x="115357" y="936171"/>
                </a:lnTo>
                <a:lnTo>
                  <a:pt x="77125" y="912512"/>
                </a:lnTo>
                <a:lnTo>
                  <a:pt x="45237" y="881476"/>
                </a:lnTo>
                <a:lnTo>
                  <a:pt x="20929" y="844263"/>
                </a:lnTo>
                <a:lnTo>
                  <a:pt x="5437" y="802078"/>
                </a:lnTo>
                <a:lnTo>
                  <a:pt x="0" y="756122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916917"/>
          </a:xfrm>
          <a:custGeom>
            <a:avLst/>
            <a:gdLst>
              <a:gd name="connsiteX0" fmla="*/ 0 w 1235478"/>
              <a:gd name="connsiteY0" fmla="*/ 0 h 916917"/>
              <a:gd name="connsiteX1" fmla="*/ 1235478 w 1235478"/>
              <a:gd name="connsiteY1" fmla="*/ 0 h 916917"/>
              <a:gd name="connsiteX2" fmla="*/ 1235478 w 1235478"/>
              <a:gd name="connsiteY2" fmla="*/ 716499 h 916917"/>
              <a:gd name="connsiteX3" fmla="*/ 1230040 w 1235478"/>
              <a:gd name="connsiteY3" fmla="*/ 762455 h 916917"/>
              <a:gd name="connsiteX4" fmla="*/ 1214548 w 1235478"/>
              <a:gd name="connsiteY4" fmla="*/ 804640 h 916917"/>
              <a:gd name="connsiteX5" fmla="*/ 1190240 w 1235478"/>
              <a:gd name="connsiteY5" fmla="*/ 841853 h 916917"/>
              <a:gd name="connsiteX6" fmla="*/ 1158352 w 1235478"/>
              <a:gd name="connsiteY6" fmla="*/ 872889 h 916917"/>
              <a:gd name="connsiteX7" fmla="*/ 1120120 w 1235478"/>
              <a:gd name="connsiteY7" fmla="*/ 896548 h 916917"/>
              <a:gd name="connsiteX8" fmla="*/ 1076779 w 1235478"/>
              <a:gd name="connsiteY8" fmla="*/ 911625 h 916917"/>
              <a:gd name="connsiteX9" fmla="*/ 1029565 w 1235478"/>
              <a:gd name="connsiteY9" fmla="*/ 916917 h 916917"/>
              <a:gd name="connsiteX10" fmla="*/ 205913 w 1235478"/>
              <a:gd name="connsiteY10" fmla="*/ 916917 h 916917"/>
              <a:gd name="connsiteX11" fmla="*/ 158698 w 1235478"/>
              <a:gd name="connsiteY11" fmla="*/ 911625 h 916917"/>
              <a:gd name="connsiteX12" fmla="*/ 115357 w 1235478"/>
              <a:gd name="connsiteY12" fmla="*/ 896548 h 916917"/>
              <a:gd name="connsiteX13" fmla="*/ 77125 w 1235478"/>
              <a:gd name="connsiteY13" fmla="*/ 872889 h 916917"/>
              <a:gd name="connsiteX14" fmla="*/ 45237 w 1235478"/>
              <a:gd name="connsiteY14" fmla="*/ 841853 h 916917"/>
              <a:gd name="connsiteX15" fmla="*/ 20929 w 1235478"/>
              <a:gd name="connsiteY15" fmla="*/ 804640 h 916917"/>
              <a:gd name="connsiteX16" fmla="*/ 5437 w 1235478"/>
              <a:gd name="connsiteY16" fmla="*/ 762455 h 916917"/>
              <a:gd name="connsiteX17" fmla="*/ 0 w 1235478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6917">
                <a:moveTo>
                  <a:pt x="0" y="0"/>
                </a:moveTo>
                <a:lnTo>
                  <a:pt x="1235478" y="0"/>
                </a:lnTo>
                <a:lnTo>
                  <a:pt x="1235478" y="716499"/>
                </a:lnTo>
                <a:lnTo>
                  <a:pt x="1230040" y="762455"/>
                </a:lnTo>
                <a:lnTo>
                  <a:pt x="1214548" y="804640"/>
                </a:lnTo>
                <a:lnTo>
                  <a:pt x="1190240" y="841853"/>
                </a:lnTo>
                <a:lnTo>
                  <a:pt x="1158352" y="872889"/>
                </a:lnTo>
                <a:lnTo>
                  <a:pt x="1120120" y="896548"/>
                </a:lnTo>
                <a:lnTo>
                  <a:pt x="1076779" y="911625"/>
                </a:lnTo>
                <a:lnTo>
                  <a:pt x="1029565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7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object 7"/>
          <p:cNvSpPr/>
          <p:nvPr/>
        </p:nvSpPr>
        <p:spPr>
          <a:xfrm>
            <a:off x="1933191" y="5723890"/>
            <a:ext cx="8625205" cy="0"/>
          </a:xfrm>
          <a:custGeom>
            <a:avLst/>
            <a:gdLst/>
            <a:ahLst/>
            <a:cxnLst/>
            <a:rect l="l" t="t" r="r" b="b"/>
            <a:pathLst>
              <a:path w="8625205">
                <a:moveTo>
                  <a:pt x="0" y="0"/>
                </a:moveTo>
                <a:lnTo>
                  <a:pt x="8624824" y="0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3"/>
          <p:cNvSpPr/>
          <p:nvPr/>
        </p:nvSpPr>
        <p:spPr>
          <a:xfrm>
            <a:off x="6096002" y="1149604"/>
            <a:ext cx="2109470" cy="2298700"/>
          </a:xfrm>
          <a:custGeom>
            <a:avLst/>
            <a:gdLst/>
            <a:ahLst/>
            <a:cxnLst/>
            <a:rect l="l" t="t" r="r" b="b"/>
            <a:pathLst>
              <a:path w="2109470" h="2298700">
                <a:moveTo>
                  <a:pt x="2109457" y="0"/>
                </a:moveTo>
                <a:lnTo>
                  <a:pt x="0" y="2298319"/>
                </a:lnTo>
              </a:path>
            </a:pathLst>
          </a:custGeom>
          <a:ln w="25908">
            <a:solidFill>
              <a:srgbClr val="80808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4943852" y="1388873"/>
            <a:ext cx="1151255" cy="2059939"/>
          </a:xfrm>
          <a:custGeom>
            <a:avLst/>
            <a:gdLst/>
            <a:ahLst/>
            <a:cxnLst/>
            <a:rect l="l" t="t" r="r" b="b"/>
            <a:pathLst>
              <a:path w="1151254" h="2059939">
                <a:moveTo>
                  <a:pt x="0" y="0"/>
                </a:moveTo>
                <a:lnTo>
                  <a:pt x="1150937" y="2059571"/>
                </a:lnTo>
              </a:path>
            </a:pathLst>
          </a:custGeom>
          <a:ln w="25908">
            <a:solidFill>
              <a:srgbClr val="80808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5"/>
          <p:cNvSpPr/>
          <p:nvPr/>
        </p:nvSpPr>
        <p:spPr>
          <a:xfrm>
            <a:off x="3505195" y="2368802"/>
            <a:ext cx="2590800" cy="1080135"/>
          </a:xfrm>
          <a:custGeom>
            <a:avLst/>
            <a:gdLst/>
            <a:ahLst/>
            <a:cxnLst/>
            <a:rect l="l" t="t" r="r" b="b"/>
            <a:pathLst>
              <a:path w="2590800" h="1080135">
                <a:moveTo>
                  <a:pt x="2590507" y="1079677"/>
                </a:moveTo>
                <a:lnTo>
                  <a:pt x="0" y="0"/>
                </a:lnTo>
              </a:path>
            </a:pathLst>
          </a:custGeom>
          <a:ln w="25908">
            <a:solidFill>
              <a:srgbClr val="80808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16"/>
          <p:cNvSpPr/>
          <p:nvPr/>
        </p:nvSpPr>
        <p:spPr>
          <a:xfrm>
            <a:off x="6096000" y="2278888"/>
            <a:ext cx="2661920" cy="1169035"/>
          </a:xfrm>
          <a:custGeom>
            <a:avLst/>
            <a:gdLst/>
            <a:ahLst/>
            <a:cxnLst/>
            <a:rect l="l" t="t" r="r" b="b"/>
            <a:pathLst>
              <a:path w="2661920" h="1169035">
                <a:moveTo>
                  <a:pt x="2661767" y="0"/>
                </a:moveTo>
                <a:lnTo>
                  <a:pt x="0" y="1168755"/>
                </a:lnTo>
              </a:path>
            </a:pathLst>
          </a:custGeom>
          <a:ln w="25908">
            <a:solidFill>
              <a:srgbClr val="80808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17"/>
          <p:cNvSpPr/>
          <p:nvPr/>
        </p:nvSpPr>
        <p:spPr>
          <a:xfrm>
            <a:off x="6095997" y="3101843"/>
            <a:ext cx="3310890" cy="346075"/>
          </a:xfrm>
          <a:custGeom>
            <a:avLst/>
            <a:gdLst/>
            <a:ahLst/>
            <a:cxnLst/>
            <a:rect l="l" t="t" r="r" b="b"/>
            <a:pathLst>
              <a:path w="3310890" h="346075">
                <a:moveTo>
                  <a:pt x="0" y="345643"/>
                </a:moveTo>
                <a:lnTo>
                  <a:pt x="3310293" y="0"/>
                </a:lnTo>
              </a:path>
            </a:pathLst>
          </a:custGeom>
          <a:ln w="25908">
            <a:solidFill>
              <a:srgbClr val="80808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18"/>
          <p:cNvSpPr/>
          <p:nvPr/>
        </p:nvSpPr>
        <p:spPr>
          <a:xfrm>
            <a:off x="6095997" y="3447796"/>
            <a:ext cx="805815" cy="1628775"/>
          </a:xfrm>
          <a:custGeom>
            <a:avLst/>
            <a:gdLst/>
            <a:ahLst/>
            <a:cxnLst/>
            <a:rect l="l" t="t" r="r" b="b"/>
            <a:pathLst>
              <a:path w="805814" h="1628775">
                <a:moveTo>
                  <a:pt x="0" y="0"/>
                </a:moveTo>
                <a:lnTo>
                  <a:pt x="805307" y="1628419"/>
                </a:lnTo>
              </a:path>
            </a:pathLst>
          </a:custGeom>
          <a:ln w="25908">
            <a:solidFill>
              <a:srgbClr val="80808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19"/>
          <p:cNvSpPr/>
          <p:nvPr/>
        </p:nvSpPr>
        <p:spPr>
          <a:xfrm>
            <a:off x="3255260" y="3447796"/>
            <a:ext cx="2840355" cy="317500"/>
          </a:xfrm>
          <a:custGeom>
            <a:avLst/>
            <a:gdLst/>
            <a:ahLst/>
            <a:cxnLst/>
            <a:rect l="l" t="t" r="r" b="b"/>
            <a:pathLst>
              <a:path w="2840354" h="317500">
                <a:moveTo>
                  <a:pt x="2839935" y="0"/>
                </a:moveTo>
                <a:lnTo>
                  <a:pt x="0" y="317131"/>
                </a:lnTo>
              </a:path>
            </a:pathLst>
          </a:custGeom>
          <a:ln w="25908">
            <a:solidFill>
              <a:srgbClr val="80808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0"/>
          <p:cNvSpPr/>
          <p:nvPr/>
        </p:nvSpPr>
        <p:spPr>
          <a:xfrm>
            <a:off x="6095997" y="3447796"/>
            <a:ext cx="2889885" cy="908685"/>
          </a:xfrm>
          <a:custGeom>
            <a:avLst/>
            <a:gdLst/>
            <a:ahLst/>
            <a:cxnLst/>
            <a:rect l="l" t="t" r="r" b="b"/>
            <a:pathLst>
              <a:path w="2889884" h="908685">
                <a:moveTo>
                  <a:pt x="0" y="0"/>
                </a:moveTo>
                <a:lnTo>
                  <a:pt x="2889821" y="908634"/>
                </a:lnTo>
              </a:path>
            </a:pathLst>
          </a:custGeom>
          <a:ln w="25907">
            <a:solidFill>
              <a:srgbClr val="80808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1"/>
          <p:cNvSpPr/>
          <p:nvPr/>
        </p:nvSpPr>
        <p:spPr>
          <a:xfrm>
            <a:off x="6096000" y="2001520"/>
            <a:ext cx="474345" cy="1447165"/>
          </a:xfrm>
          <a:custGeom>
            <a:avLst/>
            <a:gdLst/>
            <a:ahLst/>
            <a:cxnLst/>
            <a:rect l="l" t="t" r="r" b="b"/>
            <a:pathLst>
              <a:path w="474345" h="1447164">
                <a:moveTo>
                  <a:pt x="473913" y="0"/>
                </a:moveTo>
                <a:lnTo>
                  <a:pt x="0" y="1446695"/>
                </a:lnTo>
              </a:path>
            </a:pathLst>
          </a:custGeom>
          <a:ln w="25908">
            <a:solidFill>
              <a:srgbClr val="9A9A9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22"/>
          <p:cNvSpPr/>
          <p:nvPr/>
        </p:nvSpPr>
        <p:spPr>
          <a:xfrm>
            <a:off x="4367782" y="3447796"/>
            <a:ext cx="1728470" cy="1431925"/>
          </a:xfrm>
          <a:custGeom>
            <a:avLst/>
            <a:gdLst/>
            <a:ahLst/>
            <a:cxnLst/>
            <a:rect l="l" t="t" r="r" b="b"/>
            <a:pathLst>
              <a:path w="1728470" h="1431925">
                <a:moveTo>
                  <a:pt x="1728190" y="0"/>
                </a:moveTo>
                <a:lnTo>
                  <a:pt x="0" y="1431543"/>
                </a:lnTo>
              </a:path>
            </a:pathLst>
          </a:custGeom>
          <a:ln w="25908">
            <a:solidFill>
              <a:srgbClr val="9A9A9A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23"/>
          <p:cNvSpPr/>
          <p:nvPr/>
        </p:nvSpPr>
        <p:spPr>
          <a:xfrm>
            <a:off x="4266435" y="3044701"/>
            <a:ext cx="3656329" cy="805180"/>
          </a:xfrm>
          <a:custGeom>
            <a:avLst/>
            <a:gdLst/>
            <a:ahLst/>
            <a:cxnLst/>
            <a:rect l="l" t="t" r="r" b="b"/>
            <a:pathLst>
              <a:path w="3656329" h="805179">
                <a:moveTo>
                  <a:pt x="3253740" y="0"/>
                </a:moveTo>
                <a:lnTo>
                  <a:pt x="402336" y="0"/>
                </a:lnTo>
                <a:lnTo>
                  <a:pt x="355416" y="2706"/>
                </a:lnTo>
                <a:lnTo>
                  <a:pt x="310085" y="10626"/>
                </a:lnTo>
                <a:lnTo>
                  <a:pt x="266646" y="23456"/>
                </a:lnTo>
                <a:lnTo>
                  <a:pt x="225400" y="40894"/>
                </a:lnTo>
                <a:lnTo>
                  <a:pt x="186650" y="62640"/>
                </a:lnTo>
                <a:lnTo>
                  <a:pt x="150697" y="88390"/>
                </a:lnTo>
                <a:lnTo>
                  <a:pt x="117843" y="117843"/>
                </a:lnTo>
                <a:lnTo>
                  <a:pt x="88390" y="150697"/>
                </a:lnTo>
                <a:lnTo>
                  <a:pt x="62640" y="186650"/>
                </a:lnTo>
                <a:lnTo>
                  <a:pt x="40894" y="225400"/>
                </a:lnTo>
                <a:lnTo>
                  <a:pt x="23456" y="266646"/>
                </a:lnTo>
                <a:lnTo>
                  <a:pt x="10626" y="310085"/>
                </a:lnTo>
                <a:lnTo>
                  <a:pt x="2706" y="355416"/>
                </a:lnTo>
                <a:lnTo>
                  <a:pt x="0" y="402336"/>
                </a:lnTo>
                <a:lnTo>
                  <a:pt x="2706" y="449255"/>
                </a:lnTo>
                <a:lnTo>
                  <a:pt x="10626" y="494586"/>
                </a:lnTo>
                <a:lnTo>
                  <a:pt x="23456" y="538025"/>
                </a:lnTo>
                <a:lnTo>
                  <a:pt x="40894" y="579271"/>
                </a:lnTo>
                <a:lnTo>
                  <a:pt x="62640" y="618021"/>
                </a:lnTo>
                <a:lnTo>
                  <a:pt x="88390" y="653974"/>
                </a:lnTo>
                <a:lnTo>
                  <a:pt x="117843" y="686828"/>
                </a:lnTo>
                <a:lnTo>
                  <a:pt x="150697" y="716281"/>
                </a:lnTo>
                <a:lnTo>
                  <a:pt x="186650" y="742031"/>
                </a:lnTo>
                <a:lnTo>
                  <a:pt x="225400" y="763777"/>
                </a:lnTo>
                <a:lnTo>
                  <a:pt x="266646" y="781215"/>
                </a:lnTo>
                <a:lnTo>
                  <a:pt x="310085" y="794045"/>
                </a:lnTo>
                <a:lnTo>
                  <a:pt x="355416" y="801965"/>
                </a:lnTo>
                <a:lnTo>
                  <a:pt x="402336" y="804672"/>
                </a:lnTo>
                <a:lnTo>
                  <a:pt x="3253740" y="804672"/>
                </a:lnTo>
                <a:lnTo>
                  <a:pt x="3300659" y="801965"/>
                </a:lnTo>
                <a:lnTo>
                  <a:pt x="3345990" y="794045"/>
                </a:lnTo>
                <a:lnTo>
                  <a:pt x="3389429" y="781215"/>
                </a:lnTo>
                <a:lnTo>
                  <a:pt x="3430675" y="763777"/>
                </a:lnTo>
                <a:lnTo>
                  <a:pt x="3469425" y="742031"/>
                </a:lnTo>
                <a:lnTo>
                  <a:pt x="3505378" y="716281"/>
                </a:lnTo>
                <a:lnTo>
                  <a:pt x="3538232" y="686828"/>
                </a:lnTo>
                <a:lnTo>
                  <a:pt x="3567685" y="653974"/>
                </a:lnTo>
                <a:lnTo>
                  <a:pt x="3593435" y="618021"/>
                </a:lnTo>
                <a:lnTo>
                  <a:pt x="3615181" y="579271"/>
                </a:lnTo>
                <a:lnTo>
                  <a:pt x="3632619" y="538025"/>
                </a:lnTo>
                <a:lnTo>
                  <a:pt x="3645449" y="494586"/>
                </a:lnTo>
                <a:lnTo>
                  <a:pt x="3653369" y="449255"/>
                </a:lnTo>
                <a:lnTo>
                  <a:pt x="3656076" y="402336"/>
                </a:lnTo>
                <a:lnTo>
                  <a:pt x="3653369" y="355416"/>
                </a:lnTo>
                <a:lnTo>
                  <a:pt x="3645450" y="310085"/>
                </a:lnTo>
                <a:lnTo>
                  <a:pt x="3632621" y="266646"/>
                </a:lnTo>
                <a:lnTo>
                  <a:pt x="3615183" y="225400"/>
                </a:lnTo>
                <a:lnTo>
                  <a:pt x="3593439" y="186650"/>
                </a:lnTo>
                <a:lnTo>
                  <a:pt x="3567689" y="150697"/>
                </a:lnTo>
                <a:lnTo>
                  <a:pt x="3538237" y="117843"/>
                </a:lnTo>
                <a:lnTo>
                  <a:pt x="3505383" y="88390"/>
                </a:lnTo>
                <a:lnTo>
                  <a:pt x="3469431" y="62640"/>
                </a:lnTo>
                <a:lnTo>
                  <a:pt x="3430680" y="40894"/>
                </a:lnTo>
                <a:lnTo>
                  <a:pt x="3389434" y="23456"/>
                </a:lnTo>
                <a:lnTo>
                  <a:pt x="3345994" y="10626"/>
                </a:lnTo>
                <a:lnTo>
                  <a:pt x="3300662" y="2706"/>
                </a:lnTo>
                <a:lnTo>
                  <a:pt x="3253740" y="0"/>
                </a:lnTo>
                <a:close/>
              </a:path>
            </a:pathLst>
          </a:custGeom>
          <a:solidFill>
            <a:srgbClr val="435257"/>
          </a:solidFill>
        </p:spPr>
        <p:txBody>
          <a:bodyPr wrap="square" lIns="0" tIns="0" rIns="0" bIns="0" rtlCol="0" anchor="ctr" anchorCtr="1"/>
          <a:lstStyle/>
          <a:p>
            <a:r>
              <a:rPr lang="en-US" altLang="zh-CN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Linux </a:t>
            </a:r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常用命令</a:t>
            </a:r>
            <a:endParaRPr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object 25"/>
          <p:cNvSpPr/>
          <p:nvPr/>
        </p:nvSpPr>
        <p:spPr>
          <a:xfrm>
            <a:off x="4010402" y="1092454"/>
            <a:ext cx="1866900" cy="591820"/>
          </a:xfrm>
          <a:custGeom>
            <a:avLst/>
            <a:gdLst/>
            <a:ahLst/>
            <a:cxnLst/>
            <a:rect l="l" t="t" r="r" b="b"/>
            <a:pathLst>
              <a:path w="1866900" h="591819">
                <a:moveTo>
                  <a:pt x="1571244" y="0"/>
                </a:moveTo>
                <a:lnTo>
                  <a:pt x="295656" y="0"/>
                </a:lnTo>
                <a:lnTo>
                  <a:pt x="247699" y="3869"/>
                </a:lnTo>
                <a:lnTo>
                  <a:pt x="202206" y="15072"/>
                </a:lnTo>
                <a:lnTo>
                  <a:pt x="159786" y="33001"/>
                </a:lnTo>
                <a:lnTo>
                  <a:pt x="121046" y="57045"/>
                </a:lnTo>
                <a:lnTo>
                  <a:pt x="86596" y="86596"/>
                </a:lnTo>
                <a:lnTo>
                  <a:pt x="57045" y="121046"/>
                </a:lnTo>
                <a:lnTo>
                  <a:pt x="33001" y="159786"/>
                </a:lnTo>
                <a:lnTo>
                  <a:pt x="15072" y="202206"/>
                </a:lnTo>
                <a:lnTo>
                  <a:pt x="3869" y="247699"/>
                </a:lnTo>
                <a:lnTo>
                  <a:pt x="0" y="295655"/>
                </a:lnTo>
                <a:lnTo>
                  <a:pt x="3869" y="343612"/>
                </a:lnTo>
                <a:lnTo>
                  <a:pt x="15072" y="389105"/>
                </a:lnTo>
                <a:lnTo>
                  <a:pt x="33001" y="431525"/>
                </a:lnTo>
                <a:lnTo>
                  <a:pt x="57045" y="470265"/>
                </a:lnTo>
                <a:lnTo>
                  <a:pt x="86596" y="504715"/>
                </a:lnTo>
                <a:lnTo>
                  <a:pt x="121046" y="534266"/>
                </a:lnTo>
                <a:lnTo>
                  <a:pt x="159786" y="558310"/>
                </a:lnTo>
                <a:lnTo>
                  <a:pt x="202206" y="576239"/>
                </a:lnTo>
                <a:lnTo>
                  <a:pt x="247699" y="587442"/>
                </a:lnTo>
                <a:lnTo>
                  <a:pt x="295656" y="591311"/>
                </a:lnTo>
                <a:lnTo>
                  <a:pt x="1571244" y="591311"/>
                </a:lnTo>
                <a:lnTo>
                  <a:pt x="1619200" y="587442"/>
                </a:lnTo>
                <a:lnTo>
                  <a:pt x="1664693" y="576239"/>
                </a:lnTo>
                <a:lnTo>
                  <a:pt x="1707113" y="558310"/>
                </a:lnTo>
                <a:lnTo>
                  <a:pt x="1745853" y="534266"/>
                </a:lnTo>
                <a:lnTo>
                  <a:pt x="1780303" y="504715"/>
                </a:lnTo>
                <a:lnTo>
                  <a:pt x="1809854" y="470265"/>
                </a:lnTo>
                <a:lnTo>
                  <a:pt x="1833898" y="431525"/>
                </a:lnTo>
                <a:lnTo>
                  <a:pt x="1851827" y="389105"/>
                </a:lnTo>
                <a:lnTo>
                  <a:pt x="1863030" y="343612"/>
                </a:lnTo>
                <a:lnTo>
                  <a:pt x="1866900" y="295655"/>
                </a:lnTo>
                <a:lnTo>
                  <a:pt x="1863030" y="247699"/>
                </a:lnTo>
                <a:lnTo>
                  <a:pt x="1851827" y="202206"/>
                </a:lnTo>
                <a:lnTo>
                  <a:pt x="1833898" y="159786"/>
                </a:lnTo>
                <a:lnTo>
                  <a:pt x="1809854" y="121046"/>
                </a:lnTo>
                <a:lnTo>
                  <a:pt x="1780303" y="86596"/>
                </a:lnTo>
                <a:lnTo>
                  <a:pt x="1745853" y="57045"/>
                </a:lnTo>
                <a:lnTo>
                  <a:pt x="1707113" y="33001"/>
                </a:lnTo>
                <a:lnTo>
                  <a:pt x="1664693" y="15072"/>
                </a:lnTo>
                <a:lnTo>
                  <a:pt x="1619200" y="3869"/>
                </a:lnTo>
                <a:lnTo>
                  <a:pt x="1571244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ctr" anchorCtr="1"/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sldjump"/>
              </a:rPr>
              <a:t>cd</a:t>
            </a:r>
            <a:endParaRPr 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object 26"/>
          <p:cNvSpPr/>
          <p:nvPr/>
        </p:nvSpPr>
        <p:spPr>
          <a:xfrm>
            <a:off x="2449826" y="3472944"/>
            <a:ext cx="1610995" cy="584200"/>
          </a:xfrm>
          <a:custGeom>
            <a:avLst/>
            <a:gdLst/>
            <a:ahLst/>
            <a:cxnLst/>
            <a:rect l="l" t="t" r="r" b="b"/>
            <a:pathLst>
              <a:path w="1610995" h="584200">
                <a:moveTo>
                  <a:pt x="1319022" y="0"/>
                </a:moveTo>
                <a:lnTo>
                  <a:pt x="291846" y="0"/>
                </a:lnTo>
                <a:lnTo>
                  <a:pt x="244508" y="3819"/>
                </a:lnTo>
                <a:lnTo>
                  <a:pt x="199602" y="14877"/>
                </a:lnTo>
                <a:lnTo>
                  <a:pt x="157728" y="32574"/>
                </a:lnTo>
                <a:lnTo>
                  <a:pt x="119488" y="56307"/>
                </a:lnTo>
                <a:lnTo>
                  <a:pt x="85482" y="85477"/>
                </a:lnTo>
                <a:lnTo>
                  <a:pt x="56311" y="119482"/>
                </a:lnTo>
                <a:lnTo>
                  <a:pt x="32576" y="157723"/>
                </a:lnTo>
                <a:lnTo>
                  <a:pt x="14879" y="199597"/>
                </a:lnTo>
                <a:lnTo>
                  <a:pt x="3819" y="244505"/>
                </a:lnTo>
                <a:lnTo>
                  <a:pt x="0" y="291845"/>
                </a:lnTo>
                <a:lnTo>
                  <a:pt x="3820" y="339186"/>
                </a:lnTo>
                <a:lnTo>
                  <a:pt x="14881" y="384094"/>
                </a:lnTo>
                <a:lnTo>
                  <a:pt x="32580" y="425968"/>
                </a:lnTo>
                <a:lnTo>
                  <a:pt x="56315" y="464209"/>
                </a:lnTo>
                <a:lnTo>
                  <a:pt x="85487" y="498214"/>
                </a:lnTo>
                <a:lnTo>
                  <a:pt x="119494" y="527384"/>
                </a:lnTo>
                <a:lnTo>
                  <a:pt x="157734" y="551117"/>
                </a:lnTo>
                <a:lnTo>
                  <a:pt x="199607" y="568814"/>
                </a:lnTo>
                <a:lnTo>
                  <a:pt x="244512" y="579872"/>
                </a:lnTo>
                <a:lnTo>
                  <a:pt x="291846" y="583691"/>
                </a:lnTo>
                <a:lnTo>
                  <a:pt x="1319022" y="583691"/>
                </a:lnTo>
                <a:lnTo>
                  <a:pt x="1366360" y="579872"/>
                </a:lnTo>
                <a:lnTo>
                  <a:pt x="1411268" y="568812"/>
                </a:lnTo>
                <a:lnTo>
                  <a:pt x="1453143" y="551115"/>
                </a:lnTo>
                <a:lnTo>
                  <a:pt x="1491383" y="527380"/>
                </a:lnTo>
                <a:lnTo>
                  <a:pt x="1525389" y="498209"/>
                </a:lnTo>
                <a:lnTo>
                  <a:pt x="1554560" y="464203"/>
                </a:lnTo>
                <a:lnTo>
                  <a:pt x="1578293" y="425963"/>
                </a:lnTo>
                <a:lnTo>
                  <a:pt x="1595990" y="384089"/>
                </a:lnTo>
                <a:lnTo>
                  <a:pt x="1607048" y="339183"/>
                </a:lnTo>
                <a:lnTo>
                  <a:pt x="1610868" y="291845"/>
                </a:lnTo>
                <a:lnTo>
                  <a:pt x="1607048" y="244505"/>
                </a:lnTo>
                <a:lnTo>
                  <a:pt x="1595990" y="199597"/>
                </a:lnTo>
                <a:lnTo>
                  <a:pt x="1578293" y="157723"/>
                </a:lnTo>
                <a:lnTo>
                  <a:pt x="1554560" y="119482"/>
                </a:lnTo>
                <a:lnTo>
                  <a:pt x="1525390" y="85477"/>
                </a:lnTo>
                <a:lnTo>
                  <a:pt x="1491385" y="56307"/>
                </a:lnTo>
                <a:lnTo>
                  <a:pt x="1453144" y="32574"/>
                </a:lnTo>
                <a:lnTo>
                  <a:pt x="1411270" y="14877"/>
                </a:lnTo>
                <a:lnTo>
                  <a:pt x="1366362" y="3819"/>
                </a:lnTo>
                <a:lnTo>
                  <a:pt x="1319022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ctr" anchorCtr="1"/>
          <a:lstStyle/>
          <a:p>
            <a:r>
              <a:rPr 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mkdir/touch</a:t>
            </a:r>
            <a:endParaRPr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object 28"/>
          <p:cNvSpPr/>
          <p:nvPr/>
        </p:nvSpPr>
        <p:spPr>
          <a:xfrm>
            <a:off x="7922510" y="2025142"/>
            <a:ext cx="1667510" cy="506095"/>
          </a:xfrm>
          <a:custGeom>
            <a:avLst/>
            <a:gdLst/>
            <a:ahLst/>
            <a:cxnLst/>
            <a:rect l="l" t="t" r="r" b="b"/>
            <a:pathLst>
              <a:path w="1667509" h="506095">
                <a:moveTo>
                  <a:pt x="1414272" y="0"/>
                </a:moveTo>
                <a:lnTo>
                  <a:pt x="252984" y="0"/>
                </a:lnTo>
                <a:lnTo>
                  <a:pt x="207508" y="4075"/>
                </a:lnTo>
                <a:lnTo>
                  <a:pt x="164707" y="15826"/>
                </a:lnTo>
                <a:lnTo>
                  <a:pt x="125295" y="34538"/>
                </a:lnTo>
                <a:lnTo>
                  <a:pt x="89987" y="59496"/>
                </a:lnTo>
                <a:lnTo>
                  <a:pt x="59496" y="89987"/>
                </a:lnTo>
                <a:lnTo>
                  <a:pt x="34538" y="125295"/>
                </a:lnTo>
                <a:lnTo>
                  <a:pt x="15826" y="164707"/>
                </a:lnTo>
                <a:lnTo>
                  <a:pt x="4075" y="207508"/>
                </a:lnTo>
                <a:lnTo>
                  <a:pt x="0" y="252984"/>
                </a:lnTo>
                <a:lnTo>
                  <a:pt x="4075" y="298456"/>
                </a:lnTo>
                <a:lnTo>
                  <a:pt x="15826" y="341255"/>
                </a:lnTo>
                <a:lnTo>
                  <a:pt x="34538" y="380666"/>
                </a:lnTo>
                <a:lnTo>
                  <a:pt x="59496" y="415975"/>
                </a:lnTo>
                <a:lnTo>
                  <a:pt x="89987" y="446467"/>
                </a:lnTo>
                <a:lnTo>
                  <a:pt x="125295" y="471426"/>
                </a:lnTo>
                <a:lnTo>
                  <a:pt x="164707" y="490139"/>
                </a:lnTo>
                <a:lnTo>
                  <a:pt x="207508" y="501891"/>
                </a:lnTo>
                <a:lnTo>
                  <a:pt x="252984" y="505968"/>
                </a:lnTo>
                <a:lnTo>
                  <a:pt x="1414272" y="505968"/>
                </a:lnTo>
                <a:lnTo>
                  <a:pt x="1459747" y="501891"/>
                </a:lnTo>
                <a:lnTo>
                  <a:pt x="1502548" y="490139"/>
                </a:lnTo>
                <a:lnTo>
                  <a:pt x="1541960" y="471426"/>
                </a:lnTo>
                <a:lnTo>
                  <a:pt x="1577268" y="446467"/>
                </a:lnTo>
                <a:lnTo>
                  <a:pt x="1607759" y="415975"/>
                </a:lnTo>
                <a:lnTo>
                  <a:pt x="1632717" y="380666"/>
                </a:lnTo>
                <a:lnTo>
                  <a:pt x="1651429" y="341255"/>
                </a:lnTo>
                <a:lnTo>
                  <a:pt x="1663180" y="298456"/>
                </a:lnTo>
                <a:lnTo>
                  <a:pt x="1667256" y="252984"/>
                </a:lnTo>
                <a:lnTo>
                  <a:pt x="1663180" y="207508"/>
                </a:lnTo>
                <a:lnTo>
                  <a:pt x="1651429" y="164707"/>
                </a:lnTo>
                <a:lnTo>
                  <a:pt x="1632717" y="125295"/>
                </a:lnTo>
                <a:lnTo>
                  <a:pt x="1607759" y="89987"/>
                </a:lnTo>
                <a:lnTo>
                  <a:pt x="1577268" y="59496"/>
                </a:lnTo>
                <a:lnTo>
                  <a:pt x="1541960" y="34538"/>
                </a:lnTo>
                <a:lnTo>
                  <a:pt x="1502548" y="15826"/>
                </a:lnTo>
                <a:lnTo>
                  <a:pt x="1459747" y="4075"/>
                </a:lnTo>
                <a:lnTo>
                  <a:pt x="1414272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ctr" anchorCtr="1"/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sldjump"/>
              </a:rPr>
              <a:t>ifconfig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object 30"/>
          <p:cNvSpPr/>
          <p:nvPr/>
        </p:nvSpPr>
        <p:spPr>
          <a:xfrm>
            <a:off x="5919974" y="4762246"/>
            <a:ext cx="1960245" cy="626745"/>
          </a:xfrm>
          <a:custGeom>
            <a:avLst/>
            <a:gdLst/>
            <a:ahLst/>
            <a:cxnLst/>
            <a:rect l="l" t="t" r="r" b="b"/>
            <a:pathLst>
              <a:path w="1960245" h="626745">
                <a:moveTo>
                  <a:pt x="1646682" y="0"/>
                </a:moveTo>
                <a:lnTo>
                  <a:pt x="313182" y="0"/>
                </a:lnTo>
                <a:lnTo>
                  <a:pt x="266903" y="3395"/>
                </a:lnTo>
                <a:lnTo>
                  <a:pt x="222732" y="13260"/>
                </a:lnTo>
                <a:lnTo>
                  <a:pt x="181154" y="29108"/>
                </a:lnTo>
                <a:lnTo>
                  <a:pt x="142653" y="50456"/>
                </a:lnTo>
                <a:lnTo>
                  <a:pt x="107713" y="76819"/>
                </a:lnTo>
                <a:lnTo>
                  <a:pt x="76819" y="107713"/>
                </a:lnTo>
                <a:lnTo>
                  <a:pt x="50456" y="142653"/>
                </a:lnTo>
                <a:lnTo>
                  <a:pt x="29108" y="181154"/>
                </a:lnTo>
                <a:lnTo>
                  <a:pt x="13260" y="222732"/>
                </a:lnTo>
                <a:lnTo>
                  <a:pt x="3395" y="266903"/>
                </a:lnTo>
                <a:lnTo>
                  <a:pt x="0" y="313182"/>
                </a:lnTo>
                <a:lnTo>
                  <a:pt x="3395" y="359460"/>
                </a:lnTo>
                <a:lnTo>
                  <a:pt x="13260" y="403631"/>
                </a:lnTo>
                <a:lnTo>
                  <a:pt x="29108" y="445209"/>
                </a:lnTo>
                <a:lnTo>
                  <a:pt x="50456" y="483710"/>
                </a:lnTo>
                <a:lnTo>
                  <a:pt x="76819" y="518650"/>
                </a:lnTo>
                <a:lnTo>
                  <a:pt x="107713" y="549544"/>
                </a:lnTo>
                <a:lnTo>
                  <a:pt x="142653" y="575907"/>
                </a:lnTo>
                <a:lnTo>
                  <a:pt x="181154" y="597255"/>
                </a:lnTo>
                <a:lnTo>
                  <a:pt x="222732" y="613103"/>
                </a:lnTo>
                <a:lnTo>
                  <a:pt x="266903" y="622968"/>
                </a:lnTo>
                <a:lnTo>
                  <a:pt x="313182" y="626364"/>
                </a:lnTo>
                <a:lnTo>
                  <a:pt x="1646682" y="626364"/>
                </a:lnTo>
                <a:lnTo>
                  <a:pt x="1692960" y="622968"/>
                </a:lnTo>
                <a:lnTo>
                  <a:pt x="1737131" y="613103"/>
                </a:lnTo>
                <a:lnTo>
                  <a:pt x="1778709" y="597255"/>
                </a:lnTo>
                <a:lnTo>
                  <a:pt x="1817210" y="575907"/>
                </a:lnTo>
                <a:lnTo>
                  <a:pt x="1852150" y="549544"/>
                </a:lnTo>
                <a:lnTo>
                  <a:pt x="1883044" y="518650"/>
                </a:lnTo>
                <a:lnTo>
                  <a:pt x="1909407" y="483710"/>
                </a:lnTo>
                <a:lnTo>
                  <a:pt x="1930755" y="445209"/>
                </a:lnTo>
                <a:lnTo>
                  <a:pt x="1946603" y="403631"/>
                </a:lnTo>
                <a:lnTo>
                  <a:pt x="1956468" y="359460"/>
                </a:lnTo>
                <a:lnTo>
                  <a:pt x="1959864" y="313182"/>
                </a:lnTo>
                <a:lnTo>
                  <a:pt x="1956468" y="266903"/>
                </a:lnTo>
                <a:lnTo>
                  <a:pt x="1946603" y="222732"/>
                </a:lnTo>
                <a:lnTo>
                  <a:pt x="1930755" y="181154"/>
                </a:lnTo>
                <a:lnTo>
                  <a:pt x="1909407" y="142653"/>
                </a:lnTo>
                <a:lnTo>
                  <a:pt x="1883044" y="107713"/>
                </a:lnTo>
                <a:lnTo>
                  <a:pt x="1852150" y="76819"/>
                </a:lnTo>
                <a:lnTo>
                  <a:pt x="1817210" y="50456"/>
                </a:lnTo>
                <a:lnTo>
                  <a:pt x="1778709" y="29108"/>
                </a:lnTo>
                <a:lnTo>
                  <a:pt x="1737131" y="13260"/>
                </a:lnTo>
                <a:lnTo>
                  <a:pt x="1692960" y="3395"/>
                </a:lnTo>
                <a:lnTo>
                  <a:pt x="1646682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ctr" anchorCtr="1"/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sldjump"/>
              </a:rPr>
              <a:t>cat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object 32"/>
          <p:cNvSpPr/>
          <p:nvPr/>
        </p:nvSpPr>
        <p:spPr>
          <a:xfrm>
            <a:off x="2798823" y="2096770"/>
            <a:ext cx="1411605" cy="541020"/>
          </a:xfrm>
          <a:custGeom>
            <a:avLst/>
            <a:gdLst/>
            <a:ahLst/>
            <a:cxnLst/>
            <a:rect l="l" t="t" r="r" b="b"/>
            <a:pathLst>
              <a:path w="1411605" h="541020">
                <a:moveTo>
                  <a:pt x="1140714" y="0"/>
                </a:moveTo>
                <a:lnTo>
                  <a:pt x="270510" y="0"/>
                </a:lnTo>
                <a:lnTo>
                  <a:pt x="221884" y="4358"/>
                </a:lnTo>
                <a:lnTo>
                  <a:pt x="176118" y="16923"/>
                </a:lnTo>
                <a:lnTo>
                  <a:pt x="133976" y="36931"/>
                </a:lnTo>
                <a:lnTo>
                  <a:pt x="96222" y="63619"/>
                </a:lnTo>
                <a:lnTo>
                  <a:pt x="63619" y="96222"/>
                </a:lnTo>
                <a:lnTo>
                  <a:pt x="36931" y="133976"/>
                </a:lnTo>
                <a:lnTo>
                  <a:pt x="16923" y="176118"/>
                </a:lnTo>
                <a:lnTo>
                  <a:pt x="4358" y="221884"/>
                </a:lnTo>
                <a:lnTo>
                  <a:pt x="0" y="270510"/>
                </a:lnTo>
                <a:lnTo>
                  <a:pt x="4358" y="319135"/>
                </a:lnTo>
                <a:lnTo>
                  <a:pt x="16923" y="364901"/>
                </a:lnTo>
                <a:lnTo>
                  <a:pt x="36931" y="407043"/>
                </a:lnTo>
                <a:lnTo>
                  <a:pt x="63619" y="444797"/>
                </a:lnTo>
                <a:lnTo>
                  <a:pt x="96222" y="477400"/>
                </a:lnTo>
                <a:lnTo>
                  <a:pt x="133976" y="504088"/>
                </a:lnTo>
                <a:lnTo>
                  <a:pt x="176118" y="524096"/>
                </a:lnTo>
                <a:lnTo>
                  <a:pt x="221884" y="536661"/>
                </a:lnTo>
                <a:lnTo>
                  <a:pt x="270510" y="541020"/>
                </a:lnTo>
                <a:lnTo>
                  <a:pt x="1140714" y="541020"/>
                </a:lnTo>
                <a:lnTo>
                  <a:pt x="1189339" y="536661"/>
                </a:lnTo>
                <a:lnTo>
                  <a:pt x="1235105" y="524096"/>
                </a:lnTo>
                <a:lnTo>
                  <a:pt x="1277247" y="504088"/>
                </a:lnTo>
                <a:lnTo>
                  <a:pt x="1315001" y="477400"/>
                </a:lnTo>
                <a:lnTo>
                  <a:pt x="1347604" y="444797"/>
                </a:lnTo>
                <a:lnTo>
                  <a:pt x="1374292" y="407043"/>
                </a:lnTo>
                <a:lnTo>
                  <a:pt x="1394300" y="364901"/>
                </a:lnTo>
                <a:lnTo>
                  <a:pt x="1406865" y="319135"/>
                </a:lnTo>
                <a:lnTo>
                  <a:pt x="1411224" y="270510"/>
                </a:lnTo>
                <a:lnTo>
                  <a:pt x="1406865" y="221884"/>
                </a:lnTo>
                <a:lnTo>
                  <a:pt x="1394300" y="176118"/>
                </a:lnTo>
                <a:lnTo>
                  <a:pt x="1374292" y="133976"/>
                </a:lnTo>
                <a:lnTo>
                  <a:pt x="1347604" y="96222"/>
                </a:lnTo>
                <a:lnTo>
                  <a:pt x="1315001" y="63619"/>
                </a:lnTo>
                <a:lnTo>
                  <a:pt x="1277247" y="36931"/>
                </a:lnTo>
                <a:lnTo>
                  <a:pt x="1235105" y="16923"/>
                </a:lnTo>
                <a:lnTo>
                  <a:pt x="1189339" y="4358"/>
                </a:lnTo>
                <a:lnTo>
                  <a:pt x="1140714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sldjump"/>
              </a:rPr>
              <a:t>rm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object 34"/>
          <p:cNvSpPr/>
          <p:nvPr/>
        </p:nvSpPr>
        <p:spPr>
          <a:xfrm>
            <a:off x="7445498" y="906526"/>
            <a:ext cx="1518285" cy="485140"/>
          </a:xfrm>
          <a:custGeom>
            <a:avLst/>
            <a:gdLst/>
            <a:ahLst/>
            <a:cxnLst/>
            <a:rect l="l" t="t" r="r" b="b"/>
            <a:pathLst>
              <a:path w="1518284" h="485139">
                <a:moveTo>
                  <a:pt x="1275588" y="0"/>
                </a:moveTo>
                <a:lnTo>
                  <a:pt x="242315" y="0"/>
                </a:lnTo>
                <a:lnTo>
                  <a:pt x="193479" y="4922"/>
                </a:lnTo>
                <a:lnTo>
                  <a:pt x="147993" y="19041"/>
                </a:lnTo>
                <a:lnTo>
                  <a:pt x="106832" y="41382"/>
                </a:lnTo>
                <a:lnTo>
                  <a:pt x="70970" y="70970"/>
                </a:lnTo>
                <a:lnTo>
                  <a:pt x="41382" y="106832"/>
                </a:lnTo>
                <a:lnTo>
                  <a:pt x="19041" y="147993"/>
                </a:lnTo>
                <a:lnTo>
                  <a:pt x="4922" y="193479"/>
                </a:lnTo>
                <a:lnTo>
                  <a:pt x="0" y="242315"/>
                </a:lnTo>
                <a:lnTo>
                  <a:pt x="4922" y="291152"/>
                </a:lnTo>
                <a:lnTo>
                  <a:pt x="19041" y="336638"/>
                </a:lnTo>
                <a:lnTo>
                  <a:pt x="41382" y="377799"/>
                </a:lnTo>
                <a:lnTo>
                  <a:pt x="70970" y="413661"/>
                </a:lnTo>
                <a:lnTo>
                  <a:pt x="106832" y="443249"/>
                </a:lnTo>
                <a:lnTo>
                  <a:pt x="147993" y="465590"/>
                </a:lnTo>
                <a:lnTo>
                  <a:pt x="193479" y="479709"/>
                </a:lnTo>
                <a:lnTo>
                  <a:pt x="242315" y="484631"/>
                </a:lnTo>
                <a:lnTo>
                  <a:pt x="1275588" y="484631"/>
                </a:lnTo>
                <a:lnTo>
                  <a:pt x="1324424" y="479709"/>
                </a:lnTo>
                <a:lnTo>
                  <a:pt x="1369910" y="465590"/>
                </a:lnTo>
                <a:lnTo>
                  <a:pt x="1411071" y="443249"/>
                </a:lnTo>
                <a:lnTo>
                  <a:pt x="1446933" y="413661"/>
                </a:lnTo>
                <a:lnTo>
                  <a:pt x="1476521" y="377799"/>
                </a:lnTo>
                <a:lnTo>
                  <a:pt x="1498862" y="336638"/>
                </a:lnTo>
                <a:lnTo>
                  <a:pt x="1512981" y="291152"/>
                </a:lnTo>
                <a:lnTo>
                  <a:pt x="1517904" y="242315"/>
                </a:lnTo>
                <a:lnTo>
                  <a:pt x="1512981" y="193479"/>
                </a:lnTo>
                <a:lnTo>
                  <a:pt x="1498862" y="147993"/>
                </a:lnTo>
                <a:lnTo>
                  <a:pt x="1476521" y="106832"/>
                </a:lnTo>
                <a:lnTo>
                  <a:pt x="1446933" y="70970"/>
                </a:lnTo>
                <a:lnTo>
                  <a:pt x="1411071" y="41382"/>
                </a:lnTo>
                <a:lnTo>
                  <a:pt x="1369910" y="19041"/>
                </a:lnTo>
                <a:lnTo>
                  <a:pt x="1324424" y="4922"/>
                </a:lnTo>
                <a:lnTo>
                  <a:pt x="1275588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sldjump"/>
              </a:rPr>
              <a:t>ls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object 36"/>
          <p:cNvSpPr/>
          <p:nvPr/>
        </p:nvSpPr>
        <p:spPr>
          <a:xfrm>
            <a:off x="8535158" y="2852675"/>
            <a:ext cx="1739264" cy="498475"/>
          </a:xfrm>
          <a:custGeom>
            <a:avLst/>
            <a:gdLst/>
            <a:ahLst/>
            <a:cxnLst/>
            <a:rect l="l" t="t" r="r" b="b"/>
            <a:pathLst>
              <a:path w="1739265" h="498475">
                <a:moveTo>
                  <a:pt x="1489710" y="0"/>
                </a:moveTo>
                <a:lnTo>
                  <a:pt x="249174" y="0"/>
                </a:lnTo>
                <a:lnTo>
                  <a:pt x="204384" y="4014"/>
                </a:lnTo>
                <a:lnTo>
                  <a:pt x="162228" y="15588"/>
                </a:lnTo>
                <a:lnTo>
                  <a:pt x="123410" y="34019"/>
                </a:lnTo>
                <a:lnTo>
                  <a:pt x="88633" y="58601"/>
                </a:lnTo>
                <a:lnTo>
                  <a:pt x="58601" y="88633"/>
                </a:lnTo>
                <a:lnTo>
                  <a:pt x="34019" y="123410"/>
                </a:lnTo>
                <a:lnTo>
                  <a:pt x="15588" y="162228"/>
                </a:lnTo>
                <a:lnTo>
                  <a:pt x="4014" y="204384"/>
                </a:lnTo>
                <a:lnTo>
                  <a:pt x="0" y="249173"/>
                </a:lnTo>
                <a:lnTo>
                  <a:pt x="4014" y="293963"/>
                </a:lnTo>
                <a:lnTo>
                  <a:pt x="15588" y="336119"/>
                </a:lnTo>
                <a:lnTo>
                  <a:pt x="34019" y="374937"/>
                </a:lnTo>
                <a:lnTo>
                  <a:pt x="58601" y="409714"/>
                </a:lnTo>
                <a:lnTo>
                  <a:pt x="88633" y="439746"/>
                </a:lnTo>
                <a:lnTo>
                  <a:pt x="123410" y="464328"/>
                </a:lnTo>
                <a:lnTo>
                  <a:pt x="162228" y="482759"/>
                </a:lnTo>
                <a:lnTo>
                  <a:pt x="204384" y="494333"/>
                </a:lnTo>
                <a:lnTo>
                  <a:pt x="249174" y="498347"/>
                </a:lnTo>
                <a:lnTo>
                  <a:pt x="1489710" y="498347"/>
                </a:lnTo>
                <a:lnTo>
                  <a:pt x="1534499" y="494333"/>
                </a:lnTo>
                <a:lnTo>
                  <a:pt x="1576655" y="482759"/>
                </a:lnTo>
                <a:lnTo>
                  <a:pt x="1615473" y="464328"/>
                </a:lnTo>
                <a:lnTo>
                  <a:pt x="1650250" y="439746"/>
                </a:lnTo>
                <a:lnTo>
                  <a:pt x="1680282" y="409714"/>
                </a:lnTo>
                <a:lnTo>
                  <a:pt x="1704864" y="374937"/>
                </a:lnTo>
                <a:lnTo>
                  <a:pt x="1723295" y="336119"/>
                </a:lnTo>
                <a:lnTo>
                  <a:pt x="1734869" y="293963"/>
                </a:lnTo>
                <a:lnTo>
                  <a:pt x="1738883" y="249173"/>
                </a:lnTo>
                <a:lnTo>
                  <a:pt x="1734869" y="204384"/>
                </a:lnTo>
                <a:lnTo>
                  <a:pt x="1723295" y="162228"/>
                </a:lnTo>
                <a:lnTo>
                  <a:pt x="1704864" y="123410"/>
                </a:lnTo>
                <a:lnTo>
                  <a:pt x="1680282" y="88633"/>
                </a:lnTo>
                <a:lnTo>
                  <a:pt x="1650250" y="58601"/>
                </a:lnTo>
                <a:lnTo>
                  <a:pt x="1615473" y="34019"/>
                </a:lnTo>
                <a:lnTo>
                  <a:pt x="1576655" y="15588"/>
                </a:lnTo>
                <a:lnTo>
                  <a:pt x="1534499" y="4014"/>
                </a:lnTo>
                <a:lnTo>
                  <a:pt x="1489710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ctr" anchorCtr="1"/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ping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object 38"/>
          <p:cNvSpPr/>
          <p:nvPr/>
        </p:nvSpPr>
        <p:spPr>
          <a:xfrm>
            <a:off x="8050527" y="4099308"/>
            <a:ext cx="1866900" cy="513715"/>
          </a:xfrm>
          <a:custGeom>
            <a:avLst/>
            <a:gdLst/>
            <a:ahLst/>
            <a:cxnLst/>
            <a:rect l="l" t="t" r="r" b="b"/>
            <a:pathLst>
              <a:path w="1866900" h="513714">
                <a:moveTo>
                  <a:pt x="1610106" y="0"/>
                </a:moveTo>
                <a:lnTo>
                  <a:pt x="256794" y="0"/>
                </a:lnTo>
                <a:lnTo>
                  <a:pt x="210635" y="4137"/>
                </a:lnTo>
                <a:lnTo>
                  <a:pt x="167191" y="16065"/>
                </a:lnTo>
                <a:lnTo>
                  <a:pt x="127186" y="35060"/>
                </a:lnTo>
                <a:lnTo>
                  <a:pt x="91345" y="60395"/>
                </a:lnTo>
                <a:lnTo>
                  <a:pt x="60395" y="91345"/>
                </a:lnTo>
                <a:lnTo>
                  <a:pt x="35060" y="127186"/>
                </a:lnTo>
                <a:lnTo>
                  <a:pt x="16065" y="167191"/>
                </a:lnTo>
                <a:lnTo>
                  <a:pt x="4137" y="210635"/>
                </a:lnTo>
                <a:lnTo>
                  <a:pt x="0" y="256794"/>
                </a:lnTo>
                <a:lnTo>
                  <a:pt x="4137" y="302952"/>
                </a:lnTo>
                <a:lnTo>
                  <a:pt x="16065" y="346396"/>
                </a:lnTo>
                <a:lnTo>
                  <a:pt x="35060" y="386401"/>
                </a:lnTo>
                <a:lnTo>
                  <a:pt x="60395" y="422242"/>
                </a:lnTo>
                <a:lnTo>
                  <a:pt x="91345" y="453192"/>
                </a:lnTo>
                <a:lnTo>
                  <a:pt x="127186" y="478527"/>
                </a:lnTo>
                <a:lnTo>
                  <a:pt x="167191" y="497522"/>
                </a:lnTo>
                <a:lnTo>
                  <a:pt x="210635" y="509450"/>
                </a:lnTo>
                <a:lnTo>
                  <a:pt x="256794" y="513588"/>
                </a:lnTo>
                <a:lnTo>
                  <a:pt x="1610106" y="513588"/>
                </a:lnTo>
                <a:lnTo>
                  <a:pt x="1656264" y="509450"/>
                </a:lnTo>
                <a:lnTo>
                  <a:pt x="1699708" y="497522"/>
                </a:lnTo>
                <a:lnTo>
                  <a:pt x="1739713" y="478527"/>
                </a:lnTo>
                <a:lnTo>
                  <a:pt x="1775554" y="453192"/>
                </a:lnTo>
                <a:lnTo>
                  <a:pt x="1806504" y="422242"/>
                </a:lnTo>
                <a:lnTo>
                  <a:pt x="1831839" y="386401"/>
                </a:lnTo>
                <a:lnTo>
                  <a:pt x="1850834" y="346396"/>
                </a:lnTo>
                <a:lnTo>
                  <a:pt x="1862762" y="302952"/>
                </a:lnTo>
                <a:lnTo>
                  <a:pt x="1866900" y="256794"/>
                </a:lnTo>
                <a:lnTo>
                  <a:pt x="1862762" y="210635"/>
                </a:lnTo>
                <a:lnTo>
                  <a:pt x="1850834" y="167191"/>
                </a:lnTo>
                <a:lnTo>
                  <a:pt x="1831839" y="127186"/>
                </a:lnTo>
                <a:lnTo>
                  <a:pt x="1806504" y="91345"/>
                </a:lnTo>
                <a:lnTo>
                  <a:pt x="1775554" y="60395"/>
                </a:lnTo>
                <a:lnTo>
                  <a:pt x="1739713" y="35060"/>
                </a:lnTo>
                <a:lnTo>
                  <a:pt x="1699708" y="16065"/>
                </a:lnTo>
                <a:lnTo>
                  <a:pt x="1656264" y="4137"/>
                </a:lnTo>
                <a:lnTo>
                  <a:pt x="161010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sldjump"/>
              </a:rPr>
              <a:t>vi/vim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object 40"/>
          <p:cNvSpPr/>
          <p:nvPr/>
        </p:nvSpPr>
        <p:spPr>
          <a:xfrm>
            <a:off x="3531867" y="4626610"/>
            <a:ext cx="1668780" cy="506095"/>
          </a:xfrm>
          <a:custGeom>
            <a:avLst/>
            <a:gdLst/>
            <a:ahLst/>
            <a:cxnLst/>
            <a:rect l="l" t="t" r="r" b="b"/>
            <a:pathLst>
              <a:path w="1668779" h="506095">
                <a:moveTo>
                  <a:pt x="1415796" y="0"/>
                </a:moveTo>
                <a:lnTo>
                  <a:pt x="252984" y="0"/>
                </a:lnTo>
                <a:lnTo>
                  <a:pt x="207508" y="4075"/>
                </a:lnTo>
                <a:lnTo>
                  <a:pt x="164707" y="15826"/>
                </a:lnTo>
                <a:lnTo>
                  <a:pt x="125295" y="34538"/>
                </a:lnTo>
                <a:lnTo>
                  <a:pt x="89987" y="59496"/>
                </a:lnTo>
                <a:lnTo>
                  <a:pt x="59496" y="89987"/>
                </a:lnTo>
                <a:lnTo>
                  <a:pt x="34538" y="125295"/>
                </a:lnTo>
                <a:lnTo>
                  <a:pt x="15826" y="164707"/>
                </a:lnTo>
                <a:lnTo>
                  <a:pt x="4075" y="207508"/>
                </a:lnTo>
                <a:lnTo>
                  <a:pt x="0" y="252984"/>
                </a:lnTo>
                <a:lnTo>
                  <a:pt x="4075" y="298459"/>
                </a:lnTo>
                <a:lnTo>
                  <a:pt x="15826" y="341260"/>
                </a:lnTo>
                <a:lnTo>
                  <a:pt x="34538" y="380672"/>
                </a:lnTo>
                <a:lnTo>
                  <a:pt x="59496" y="415980"/>
                </a:lnTo>
                <a:lnTo>
                  <a:pt x="89987" y="446471"/>
                </a:lnTo>
                <a:lnTo>
                  <a:pt x="125295" y="471429"/>
                </a:lnTo>
                <a:lnTo>
                  <a:pt x="164707" y="490141"/>
                </a:lnTo>
                <a:lnTo>
                  <a:pt x="207508" y="501892"/>
                </a:lnTo>
                <a:lnTo>
                  <a:pt x="252984" y="505968"/>
                </a:lnTo>
                <a:lnTo>
                  <a:pt x="1415796" y="505968"/>
                </a:lnTo>
                <a:lnTo>
                  <a:pt x="1461271" y="501892"/>
                </a:lnTo>
                <a:lnTo>
                  <a:pt x="1504072" y="490141"/>
                </a:lnTo>
                <a:lnTo>
                  <a:pt x="1543484" y="471429"/>
                </a:lnTo>
                <a:lnTo>
                  <a:pt x="1578792" y="446471"/>
                </a:lnTo>
                <a:lnTo>
                  <a:pt x="1609283" y="415980"/>
                </a:lnTo>
                <a:lnTo>
                  <a:pt x="1634241" y="380672"/>
                </a:lnTo>
                <a:lnTo>
                  <a:pt x="1652953" y="341260"/>
                </a:lnTo>
                <a:lnTo>
                  <a:pt x="1664704" y="298459"/>
                </a:lnTo>
                <a:lnTo>
                  <a:pt x="1668780" y="252984"/>
                </a:lnTo>
                <a:lnTo>
                  <a:pt x="1664704" y="207508"/>
                </a:lnTo>
                <a:lnTo>
                  <a:pt x="1652953" y="164707"/>
                </a:lnTo>
                <a:lnTo>
                  <a:pt x="1634241" y="125295"/>
                </a:lnTo>
                <a:lnTo>
                  <a:pt x="1609283" y="89987"/>
                </a:lnTo>
                <a:lnTo>
                  <a:pt x="1578792" y="59496"/>
                </a:lnTo>
                <a:lnTo>
                  <a:pt x="1543484" y="34538"/>
                </a:lnTo>
                <a:lnTo>
                  <a:pt x="1504072" y="15826"/>
                </a:lnTo>
                <a:lnTo>
                  <a:pt x="1461271" y="4075"/>
                </a:lnTo>
                <a:lnTo>
                  <a:pt x="1415796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lIns="0" tIns="0" rIns="0" bIns="0" rtlCol="0" anchor="ctr" anchorCtr="1"/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hlinkClick r:id="rId2" action="ppaction://hlinksldjump"/>
              </a:rPr>
              <a:t>mv/cp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object 42"/>
          <p:cNvSpPr/>
          <p:nvPr/>
        </p:nvSpPr>
        <p:spPr>
          <a:xfrm>
            <a:off x="5734047" y="1726438"/>
            <a:ext cx="1668780" cy="548640"/>
          </a:xfrm>
          <a:custGeom>
            <a:avLst/>
            <a:gdLst/>
            <a:ahLst/>
            <a:cxnLst/>
            <a:rect l="l" t="t" r="r" b="b"/>
            <a:pathLst>
              <a:path w="1668779" h="548639">
                <a:moveTo>
                  <a:pt x="1394460" y="0"/>
                </a:moveTo>
                <a:lnTo>
                  <a:pt x="274320" y="0"/>
                </a:lnTo>
                <a:lnTo>
                  <a:pt x="225011" y="4419"/>
                </a:lnTo>
                <a:lnTo>
                  <a:pt x="178602" y="17162"/>
                </a:lnTo>
                <a:lnTo>
                  <a:pt x="135867" y="37453"/>
                </a:lnTo>
                <a:lnTo>
                  <a:pt x="97580" y="64518"/>
                </a:lnTo>
                <a:lnTo>
                  <a:pt x="64518" y="97580"/>
                </a:lnTo>
                <a:lnTo>
                  <a:pt x="37453" y="135867"/>
                </a:lnTo>
                <a:lnTo>
                  <a:pt x="17162" y="178602"/>
                </a:lnTo>
                <a:lnTo>
                  <a:pt x="4419" y="225011"/>
                </a:lnTo>
                <a:lnTo>
                  <a:pt x="0" y="274320"/>
                </a:lnTo>
                <a:lnTo>
                  <a:pt x="4419" y="323628"/>
                </a:lnTo>
                <a:lnTo>
                  <a:pt x="17162" y="370037"/>
                </a:lnTo>
                <a:lnTo>
                  <a:pt x="37453" y="412772"/>
                </a:lnTo>
                <a:lnTo>
                  <a:pt x="64518" y="451059"/>
                </a:lnTo>
                <a:lnTo>
                  <a:pt x="97580" y="484121"/>
                </a:lnTo>
                <a:lnTo>
                  <a:pt x="135867" y="511186"/>
                </a:lnTo>
                <a:lnTo>
                  <a:pt x="178602" y="531477"/>
                </a:lnTo>
                <a:lnTo>
                  <a:pt x="225011" y="544220"/>
                </a:lnTo>
                <a:lnTo>
                  <a:pt x="274320" y="548640"/>
                </a:lnTo>
                <a:lnTo>
                  <a:pt x="1394460" y="548640"/>
                </a:lnTo>
                <a:lnTo>
                  <a:pt x="1443768" y="544220"/>
                </a:lnTo>
                <a:lnTo>
                  <a:pt x="1490177" y="531477"/>
                </a:lnTo>
                <a:lnTo>
                  <a:pt x="1532912" y="511186"/>
                </a:lnTo>
                <a:lnTo>
                  <a:pt x="1571199" y="484121"/>
                </a:lnTo>
                <a:lnTo>
                  <a:pt x="1604261" y="451059"/>
                </a:lnTo>
                <a:lnTo>
                  <a:pt x="1631326" y="412772"/>
                </a:lnTo>
                <a:lnTo>
                  <a:pt x="1651617" y="370037"/>
                </a:lnTo>
                <a:lnTo>
                  <a:pt x="1664360" y="323628"/>
                </a:lnTo>
                <a:lnTo>
                  <a:pt x="1668780" y="274320"/>
                </a:lnTo>
                <a:lnTo>
                  <a:pt x="1664360" y="225011"/>
                </a:lnTo>
                <a:lnTo>
                  <a:pt x="1651617" y="178602"/>
                </a:lnTo>
                <a:lnTo>
                  <a:pt x="1631326" y="135867"/>
                </a:lnTo>
                <a:lnTo>
                  <a:pt x="1604261" y="97580"/>
                </a:lnTo>
                <a:lnTo>
                  <a:pt x="1571199" y="64518"/>
                </a:lnTo>
                <a:lnTo>
                  <a:pt x="1532912" y="37453"/>
                </a:lnTo>
                <a:lnTo>
                  <a:pt x="1490177" y="17162"/>
                </a:lnTo>
                <a:lnTo>
                  <a:pt x="1443768" y="4419"/>
                </a:lnTo>
                <a:lnTo>
                  <a:pt x="139446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 anchor="ctr" anchorCtr="1"/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hlinkClick r:id="rId1" action="ppaction://hlinksldjump"/>
              </a:rPr>
              <a:t>tar</a:t>
            </a:r>
            <a:endParaRPr lang="en-US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/>
          <p:cNvSpPr/>
          <p:nvPr/>
        </p:nvSpPr>
        <p:spPr>
          <a:xfrm>
            <a:off x="228600" y="358140"/>
            <a:ext cx="5018809" cy="49308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8"/>
          <p:cNvSpPr/>
          <p:nvPr/>
        </p:nvSpPr>
        <p:spPr>
          <a:xfrm>
            <a:off x="6361660" y="1762197"/>
            <a:ext cx="1235738" cy="1234440"/>
          </a:xfrm>
          <a:custGeom>
            <a:avLst/>
            <a:gdLst/>
            <a:ahLst/>
            <a:cxnLst/>
            <a:rect l="l" t="t" r="r" b="b"/>
            <a:pathLst>
              <a:path w="1202690" h="1234439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34021"/>
                </a:lnTo>
                <a:lnTo>
                  <a:pt x="5292" y="1079977"/>
                </a:lnTo>
                <a:lnTo>
                  <a:pt x="20369" y="1122162"/>
                </a:lnTo>
                <a:lnTo>
                  <a:pt x="44027" y="1159375"/>
                </a:lnTo>
                <a:lnTo>
                  <a:pt x="75062" y="1190411"/>
                </a:lnTo>
                <a:lnTo>
                  <a:pt x="112272" y="1214070"/>
                </a:lnTo>
                <a:lnTo>
                  <a:pt x="154454" y="1229147"/>
                </a:lnTo>
                <a:lnTo>
                  <a:pt x="200406" y="1234439"/>
                </a:lnTo>
                <a:lnTo>
                  <a:pt x="1002030" y="1234439"/>
                </a:lnTo>
                <a:lnTo>
                  <a:pt x="1047981" y="1229147"/>
                </a:lnTo>
                <a:lnTo>
                  <a:pt x="1090163" y="1214070"/>
                </a:lnTo>
                <a:lnTo>
                  <a:pt x="1127373" y="1190411"/>
                </a:lnTo>
                <a:lnTo>
                  <a:pt x="1158408" y="1159375"/>
                </a:lnTo>
                <a:lnTo>
                  <a:pt x="1182066" y="1122162"/>
                </a:lnTo>
                <a:lnTo>
                  <a:pt x="1197143" y="1079977"/>
                </a:lnTo>
                <a:lnTo>
                  <a:pt x="1202436" y="1034021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9"/>
          <p:cNvSpPr/>
          <p:nvPr/>
        </p:nvSpPr>
        <p:spPr>
          <a:xfrm>
            <a:off x="6303749" y="1736289"/>
            <a:ext cx="1235738" cy="1221105"/>
          </a:xfrm>
          <a:custGeom>
            <a:avLst/>
            <a:gdLst/>
            <a:ahLst/>
            <a:cxnLst/>
            <a:rect l="l" t="t" r="r" b="b"/>
            <a:pathLst>
              <a:path w="1202690" h="1221104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20305"/>
                </a:lnTo>
                <a:lnTo>
                  <a:pt x="5292" y="1066261"/>
                </a:lnTo>
                <a:lnTo>
                  <a:pt x="20369" y="1108446"/>
                </a:lnTo>
                <a:lnTo>
                  <a:pt x="44027" y="1145659"/>
                </a:lnTo>
                <a:lnTo>
                  <a:pt x="75062" y="1176695"/>
                </a:lnTo>
                <a:lnTo>
                  <a:pt x="112272" y="1200354"/>
                </a:lnTo>
                <a:lnTo>
                  <a:pt x="154454" y="1215431"/>
                </a:lnTo>
                <a:lnTo>
                  <a:pt x="200406" y="1220723"/>
                </a:lnTo>
                <a:lnTo>
                  <a:pt x="1002030" y="1220723"/>
                </a:lnTo>
                <a:lnTo>
                  <a:pt x="1047981" y="1215431"/>
                </a:lnTo>
                <a:lnTo>
                  <a:pt x="1090163" y="1200354"/>
                </a:lnTo>
                <a:lnTo>
                  <a:pt x="1127373" y="1176695"/>
                </a:lnTo>
                <a:lnTo>
                  <a:pt x="1158408" y="1145659"/>
                </a:lnTo>
                <a:lnTo>
                  <a:pt x="1182066" y="1108446"/>
                </a:lnTo>
                <a:lnTo>
                  <a:pt x="1197143" y="1066261"/>
                </a:lnTo>
                <a:lnTo>
                  <a:pt x="1202436" y="1020305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zh-CN" altLang="en-US" sz="6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谢</a:t>
            </a:r>
            <a:endParaRPr lang="zh-CN" altLang="en-US" sz="6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object 10"/>
          <p:cNvSpPr/>
          <p:nvPr/>
        </p:nvSpPr>
        <p:spPr>
          <a:xfrm>
            <a:off x="8510229" y="2040070"/>
            <a:ext cx="1242262" cy="1234440"/>
          </a:xfrm>
          <a:custGeom>
            <a:avLst/>
            <a:gdLst/>
            <a:ahLst/>
            <a:cxnLst/>
            <a:rect l="l" t="t" r="r" b="b"/>
            <a:pathLst>
              <a:path w="1209040" h="1234439">
                <a:moveTo>
                  <a:pt x="1007110" y="0"/>
                </a:moveTo>
                <a:lnTo>
                  <a:pt x="201422" y="0"/>
                </a:lnTo>
                <a:lnTo>
                  <a:pt x="155238" y="5319"/>
                </a:lnTo>
                <a:lnTo>
                  <a:pt x="112843" y="20473"/>
                </a:lnTo>
                <a:lnTo>
                  <a:pt x="75444" y="44251"/>
                </a:lnTo>
                <a:lnTo>
                  <a:pt x="44251" y="75444"/>
                </a:lnTo>
                <a:lnTo>
                  <a:pt x="20473" y="112843"/>
                </a:lnTo>
                <a:lnTo>
                  <a:pt x="5319" y="155238"/>
                </a:lnTo>
                <a:lnTo>
                  <a:pt x="0" y="201422"/>
                </a:lnTo>
                <a:lnTo>
                  <a:pt x="0" y="1033005"/>
                </a:lnTo>
                <a:lnTo>
                  <a:pt x="5319" y="1079193"/>
                </a:lnTo>
                <a:lnTo>
                  <a:pt x="20473" y="1121592"/>
                </a:lnTo>
                <a:lnTo>
                  <a:pt x="44251" y="1158993"/>
                </a:lnTo>
                <a:lnTo>
                  <a:pt x="75444" y="1190187"/>
                </a:lnTo>
                <a:lnTo>
                  <a:pt x="112843" y="1213966"/>
                </a:lnTo>
                <a:lnTo>
                  <a:pt x="155238" y="1229120"/>
                </a:lnTo>
                <a:lnTo>
                  <a:pt x="201422" y="1234440"/>
                </a:lnTo>
                <a:lnTo>
                  <a:pt x="1007110" y="1234440"/>
                </a:lnTo>
                <a:lnTo>
                  <a:pt x="1053293" y="1229120"/>
                </a:lnTo>
                <a:lnTo>
                  <a:pt x="1095688" y="1213966"/>
                </a:lnTo>
                <a:lnTo>
                  <a:pt x="1133087" y="1190187"/>
                </a:lnTo>
                <a:lnTo>
                  <a:pt x="1164280" y="1158993"/>
                </a:lnTo>
                <a:lnTo>
                  <a:pt x="1188058" y="1121592"/>
                </a:lnTo>
                <a:lnTo>
                  <a:pt x="1203212" y="1079193"/>
                </a:lnTo>
                <a:lnTo>
                  <a:pt x="1208532" y="1033005"/>
                </a:lnTo>
                <a:lnTo>
                  <a:pt x="1208532" y="201422"/>
                </a:lnTo>
                <a:lnTo>
                  <a:pt x="1203212" y="155238"/>
                </a:lnTo>
                <a:lnTo>
                  <a:pt x="1188058" y="112843"/>
                </a:lnTo>
                <a:lnTo>
                  <a:pt x="1164280" y="75444"/>
                </a:lnTo>
                <a:lnTo>
                  <a:pt x="1133087" y="44251"/>
                </a:lnTo>
                <a:lnTo>
                  <a:pt x="1095688" y="20473"/>
                </a:lnTo>
                <a:lnTo>
                  <a:pt x="1053293" y="5319"/>
                </a:lnTo>
                <a:lnTo>
                  <a:pt x="100711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11"/>
          <p:cNvSpPr/>
          <p:nvPr/>
        </p:nvSpPr>
        <p:spPr>
          <a:xfrm>
            <a:off x="8458411" y="2014162"/>
            <a:ext cx="1243567" cy="1221105"/>
          </a:xfrm>
          <a:custGeom>
            <a:avLst/>
            <a:gdLst/>
            <a:ahLst/>
            <a:cxnLst/>
            <a:rect l="l" t="t" r="r" b="b"/>
            <a:pathLst>
              <a:path w="1210309" h="1221104">
                <a:moveTo>
                  <a:pt x="1008380" y="0"/>
                </a:moveTo>
                <a:lnTo>
                  <a:pt x="201676" y="0"/>
                </a:lnTo>
                <a:lnTo>
                  <a:pt x="155434" y="5326"/>
                </a:lnTo>
                <a:lnTo>
                  <a:pt x="112985" y="20499"/>
                </a:lnTo>
                <a:lnTo>
                  <a:pt x="75539" y="44307"/>
                </a:lnTo>
                <a:lnTo>
                  <a:pt x="44307" y="75539"/>
                </a:lnTo>
                <a:lnTo>
                  <a:pt x="20499" y="112985"/>
                </a:lnTo>
                <a:lnTo>
                  <a:pt x="5326" y="155434"/>
                </a:lnTo>
                <a:lnTo>
                  <a:pt x="0" y="201675"/>
                </a:lnTo>
                <a:lnTo>
                  <a:pt x="0" y="1019035"/>
                </a:lnTo>
                <a:lnTo>
                  <a:pt x="5326" y="1065281"/>
                </a:lnTo>
                <a:lnTo>
                  <a:pt x="20499" y="1107733"/>
                </a:lnTo>
                <a:lnTo>
                  <a:pt x="44307" y="1145182"/>
                </a:lnTo>
                <a:lnTo>
                  <a:pt x="75539" y="1176415"/>
                </a:lnTo>
                <a:lnTo>
                  <a:pt x="112985" y="1200224"/>
                </a:lnTo>
                <a:lnTo>
                  <a:pt x="155434" y="1215397"/>
                </a:lnTo>
                <a:lnTo>
                  <a:pt x="201676" y="1220723"/>
                </a:lnTo>
                <a:lnTo>
                  <a:pt x="1008380" y="1220723"/>
                </a:lnTo>
                <a:lnTo>
                  <a:pt x="1054621" y="1215397"/>
                </a:lnTo>
                <a:lnTo>
                  <a:pt x="1097070" y="1200224"/>
                </a:lnTo>
                <a:lnTo>
                  <a:pt x="1134516" y="1176415"/>
                </a:lnTo>
                <a:lnTo>
                  <a:pt x="1165748" y="1145182"/>
                </a:lnTo>
                <a:lnTo>
                  <a:pt x="1189556" y="1107733"/>
                </a:lnTo>
                <a:lnTo>
                  <a:pt x="1204729" y="1065281"/>
                </a:lnTo>
                <a:lnTo>
                  <a:pt x="1210056" y="1019035"/>
                </a:lnTo>
                <a:lnTo>
                  <a:pt x="1210056" y="201675"/>
                </a:lnTo>
                <a:lnTo>
                  <a:pt x="1204729" y="155434"/>
                </a:lnTo>
                <a:lnTo>
                  <a:pt x="1189556" y="112985"/>
                </a:lnTo>
                <a:lnTo>
                  <a:pt x="1165748" y="75539"/>
                </a:lnTo>
                <a:lnTo>
                  <a:pt x="1134516" y="44307"/>
                </a:lnTo>
                <a:lnTo>
                  <a:pt x="1097070" y="20499"/>
                </a:lnTo>
                <a:lnTo>
                  <a:pt x="1054621" y="5326"/>
                </a:lnTo>
                <a:lnTo>
                  <a:pt x="1008380" y="0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ctr" anchorCtr="1"/>
          <a:lstStyle/>
          <a:p>
            <a:r>
              <a:rPr lang="zh-CN" altLang="en-US" sz="6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观</a:t>
            </a:r>
            <a:endParaRPr lang="zh-CN" altLang="en-US" sz="6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object 12"/>
          <p:cNvSpPr/>
          <p:nvPr/>
        </p:nvSpPr>
        <p:spPr>
          <a:xfrm>
            <a:off x="4846729" y="3082399"/>
            <a:ext cx="1235738" cy="1233170"/>
          </a:xfrm>
          <a:custGeom>
            <a:avLst/>
            <a:gdLst/>
            <a:ahLst/>
            <a:cxnLst/>
            <a:rect l="l" t="t" r="r" b="b"/>
            <a:pathLst>
              <a:path w="1202689" h="1233170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32497"/>
                </a:lnTo>
                <a:lnTo>
                  <a:pt x="5292" y="1078453"/>
                </a:lnTo>
                <a:lnTo>
                  <a:pt x="20369" y="1120638"/>
                </a:lnTo>
                <a:lnTo>
                  <a:pt x="44027" y="1157851"/>
                </a:lnTo>
                <a:lnTo>
                  <a:pt x="75062" y="1188887"/>
                </a:lnTo>
                <a:lnTo>
                  <a:pt x="112272" y="1212546"/>
                </a:lnTo>
                <a:lnTo>
                  <a:pt x="154454" y="1227623"/>
                </a:lnTo>
                <a:lnTo>
                  <a:pt x="200406" y="1232915"/>
                </a:lnTo>
                <a:lnTo>
                  <a:pt x="1002030" y="1232915"/>
                </a:lnTo>
                <a:lnTo>
                  <a:pt x="1047981" y="1227623"/>
                </a:lnTo>
                <a:lnTo>
                  <a:pt x="1090163" y="1212546"/>
                </a:lnTo>
                <a:lnTo>
                  <a:pt x="1127373" y="1188887"/>
                </a:lnTo>
                <a:lnTo>
                  <a:pt x="1158408" y="1157851"/>
                </a:lnTo>
                <a:lnTo>
                  <a:pt x="1182066" y="1120638"/>
                </a:lnTo>
                <a:lnTo>
                  <a:pt x="1197143" y="1078453"/>
                </a:lnTo>
                <a:lnTo>
                  <a:pt x="1202436" y="1032497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3"/>
          <p:cNvSpPr/>
          <p:nvPr/>
        </p:nvSpPr>
        <p:spPr>
          <a:xfrm>
            <a:off x="4790341" y="3054967"/>
            <a:ext cx="1235738" cy="1221105"/>
          </a:xfrm>
          <a:custGeom>
            <a:avLst/>
            <a:gdLst/>
            <a:ahLst/>
            <a:cxnLst/>
            <a:rect l="l" t="t" r="r" b="b"/>
            <a:pathLst>
              <a:path w="1202689" h="1221104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20305"/>
                </a:lnTo>
                <a:lnTo>
                  <a:pt x="5292" y="1066261"/>
                </a:lnTo>
                <a:lnTo>
                  <a:pt x="20369" y="1108446"/>
                </a:lnTo>
                <a:lnTo>
                  <a:pt x="44027" y="1145659"/>
                </a:lnTo>
                <a:lnTo>
                  <a:pt x="75062" y="1176695"/>
                </a:lnTo>
                <a:lnTo>
                  <a:pt x="112272" y="1200354"/>
                </a:lnTo>
                <a:lnTo>
                  <a:pt x="154454" y="1215431"/>
                </a:lnTo>
                <a:lnTo>
                  <a:pt x="200406" y="1220723"/>
                </a:lnTo>
                <a:lnTo>
                  <a:pt x="1002030" y="1220723"/>
                </a:lnTo>
                <a:lnTo>
                  <a:pt x="1047981" y="1215431"/>
                </a:lnTo>
                <a:lnTo>
                  <a:pt x="1090163" y="1200354"/>
                </a:lnTo>
                <a:lnTo>
                  <a:pt x="1127373" y="1176695"/>
                </a:lnTo>
                <a:lnTo>
                  <a:pt x="1158408" y="1145659"/>
                </a:lnTo>
                <a:lnTo>
                  <a:pt x="1182066" y="1108446"/>
                </a:lnTo>
                <a:lnTo>
                  <a:pt x="1197143" y="1066261"/>
                </a:lnTo>
                <a:lnTo>
                  <a:pt x="1202436" y="1020305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ctr" anchorCtr="1"/>
          <a:lstStyle/>
          <a:p>
            <a:r>
              <a:rPr lang="zh-CN" altLang="en-US" sz="6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谢</a:t>
            </a:r>
            <a:endParaRPr lang="zh-CN" altLang="en-US" sz="6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object 12"/>
          <p:cNvSpPr/>
          <p:nvPr/>
        </p:nvSpPr>
        <p:spPr>
          <a:xfrm>
            <a:off x="9534282" y="3879157"/>
            <a:ext cx="1235738" cy="1233170"/>
          </a:xfrm>
          <a:custGeom>
            <a:avLst/>
            <a:gdLst/>
            <a:ahLst/>
            <a:cxnLst/>
            <a:rect l="l" t="t" r="r" b="b"/>
            <a:pathLst>
              <a:path w="1202689" h="1233170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32497"/>
                </a:lnTo>
                <a:lnTo>
                  <a:pt x="5292" y="1078453"/>
                </a:lnTo>
                <a:lnTo>
                  <a:pt x="20369" y="1120638"/>
                </a:lnTo>
                <a:lnTo>
                  <a:pt x="44027" y="1157851"/>
                </a:lnTo>
                <a:lnTo>
                  <a:pt x="75062" y="1188887"/>
                </a:lnTo>
                <a:lnTo>
                  <a:pt x="112272" y="1212546"/>
                </a:lnTo>
                <a:lnTo>
                  <a:pt x="154454" y="1227623"/>
                </a:lnTo>
                <a:lnTo>
                  <a:pt x="200406" y="1232915"/>
                </a:lnTo>
                <a:lnTo>
                  <a:pt x="1002030" y="1232915"/>
                </a:lnTo>
                <a:lnTo>
                  <a:pt x="1047981" y="1227623"/>
                </a:lnTo>
                <a:lnTo>
                  <a:pt x="1090163" y="1212546"/>
                </a:lnTo>
                <a:lnTo>
                  <a:pt x="1127373" y="1188887"/>
                </a:lnTo>
                <a:lnTo>
                  <a:pt x="1158408" y="1157851"/>
                </a:lnTo>
                <a:lnTo>
                  <a:pt x="1182066" y="1120638"/>
                </a:lnTo>
                <a:lnTo>
                  <a:pt x="1197143" y="1078453"/>
                </a:lnTo>
                <a:lnTo>
                  <a:pt x="1202436" y="1032497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3"/>
          <p:cNvSpPr/>
          <p:nvPr/>
        </p:nvSpPr>
        <p:spPr>
          <a:xfrm>
            <a:off x="9477894" y="3851725"/>
            <a:ext cx="1235738" cy="1221105"/>
          </a:xfrm>
          <a:custGeom>
            <a:avLst/>
            <a:gdLst/>
            <a:ahLst/>
            <a:cxnLst/>
            <a:rect l="l" t="t" r="r" b="b"/>
            <a:pathLst>
              <a:path w="1202689" h="1221104">
                <a:moveTo>
                  <a:pt x="1002030" y="0"/>
                </a:moveTo>
                <a:lnTo>
                  <a:pt x="200406" y="0"/>
                </a:lnTo>
                <a:lnTo>
                  <a:pt x="154454" y="5292"/>
                </a:lnTo>
                <a:lnTo>
                  <a:pt x="112272" y="20369"/>
                </a:lnTo>
                <a:lnTo>
                  <a:pt x="75062" y="44027"/>
                </a:lnTo>
                <a:lnTo>
                  <a:pt x="44027" y="75062"/>
                </a:lnTo>
                <a:lnTo>
                  <a:pt x="20369" y="112272"/>
                </a:lnTo>
                <a:lnTo>
                  <a:pt x="5292" y="154454"/>
                </a:lnTo>
                <a:lnTo>
                  <a:pt x="0" y="200405"/>
                </a:lnTo>
                <a:lnTo>
                  <a:pt x="0" y="1020305"/>
                </a:lnTo>
                <a:lnTo>
                  <a:pt x="5292" y="1066261"/>
                </a:lnTo>
                <a:lnTo>
                  <a:pt x="20369" y="1108446"/>
                </a:lnTo>
                <a:lnTo>
                  <a:pt x="44027" y="1145659"/>
                </a:lnTo>
                <a:lnTo>
                  <a:pt x="75062" y="1176695"/>
                </a:lnTo>
                <a:lnTo>
                  <a:pt x="112272" y="1200354"/>
                </a:lnTo>
                <a:lnTo>
                  <a:pt x="154454" y="1215431"/>
                </a:lnTo>
                <a:lnTo>
                  <a:pt x="200406" y="1220723"/>
                </a:lnTo>
                <a:lnTo>
                  <a:pt x="1002030" y="1220723"/>
                </a:lnTo>
                <a:lnTo>
                  <a:pt x="1047981" y="1215431"/>
                </a:lnTo>
                <a:lnTo>
                  <a:pt x="1090163" y="1200354"/>
                </a:lnTo>
                <a:lnTo>
                  <a:pt x="1127373" y="1176695"/>
                </a:lnTo>
                <a:lnTo>
                  <a:pt x="1158408" y="1145659"/>
                </a:lnTo>
                <a:lnTo>
                  <a:pt x="1182066" y="1108446"/>
                </a:lnTo>
                <a:lnTo>
                  <a:pt x="1197143" y="1066261"/>
                </a:lnTo>
                <a:lnTo>
                  <a:pt x="1202436" y="1020305"/>
                </a:lnTo>
                <a:lnTo>
                  <a:pt x="1202436" y="200405"/>
                </a:lnTo>
                <a:lnTo>
                  <a:pt x="1197143" y="154454"/>
                </a:lnTo>
                <a:lnTo>
                  <a:pt x="1182066" y="112272"/>
                </a:lnTo>
                <a:lnTo>
                  <a:pt x="1158408" y="75062"/>
                </a:lnTo>
                <a:lnTo>
                  <a:pt x="1127373" y="44027"/>
                </a:lnTo>
                <a:lnTo>
                  <a:pt x="1090163" y="20369"/>
                </a:lnTo>
                <a:lnTo>
                  <a:pt x="1047981" y="5292"/>
                </a:lnTo>
                <a:lnTo>
                  <a:pt x="100203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ctr" anchorCtr="1"/>
          <a:lstStyle/>
          <a:p>
            <a:r>
              <a:rPr lang="zh-CN" altLang="en-US" sz="6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看</a:t>
            </a:r>
            <a:endParaRPr sz="6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sz="240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教学内容</a:t>
            </a:r>
            <a:endParaRPr lang="en-US" altLang="zh-CN"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04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03469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47081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2"/>
            <a:ext cx="1235478" cy="956540"/>
          </a:xfrm>
          <a:custGeom>
            <a:avLst/>
            <a:gdLst>
              <a:gd name="connsiteX0" fmla="*/ 0 w 1235478"/>
              <a:gd name="connsiteY0" fmla="*/ 0 h 956540"/>
              <a:gd name="connsiteX1" fmla="*/ 1235478 w 1235478"/>
              <a:gd name="connsiteY1" fmla="*/ 0 h 956540"/>
              <a:gd name="connsiteX2" fmla="*/ 1235478 w 1235478"/>
              <a:gd name="connsiteY2" fmla="*/ 756122 h 956540"/>
              <a:gd name="connsiteX3" fmla="*/ 1230040 w 1235478"/>
              <a:gd name="connsiteY3" fmla="*/ 802078 h 956540"/>
              <a:gd name="connsiteX4" fmla="*/ 1214548 w 1235478"/>
              <a:gd name="connsiteY4" fmla="*/ 844263 h 956540"/>
              <a:gd name="connsiteX5" fmla="*/ 1190240 w 1235478"/>
              <a:gd name="connsiteY5" fmla="*/ 881476 h 956540"/>
              <a:gd name="connsiteX6" fmla="*/ 1158352 w 1235478"/>
              <a:gd name="connsiteY6" fmla="*/ 912512 h 956540"/>
              <a:gd name="connsiteX7" fmla="*/ 1120120 w 1235478"/>
              <a:gd name="connsiteY7" fmla="*/ 936171 h 956540"/>
              <a:gd name="connsiteX8" fmla="*/ 1076779 w 1235478"/>
              <a:gd name="connsiteY8" fmla="*/ 951248 h 956540"/>
              <a:gd name="connsiteX9" fmla="*/ 1029565 w 1235478"/>
              <a:gd name="connsiteY9" fmla="*/ 956540 h 956540"/>
              <a:gd name="connsiteX10" fmla="*/ 205913 w 1235478"/>
              <a:gd name="connsiteY10" fmla="*/ 956540 h 956540"/>
              <a:gd name="connsiteX11" fmla="*/ 158698 w 1235478"/>
              <a:gd name="connsiteY11" fmla="*/ 951248 h 956540"/>
              <a:gd name="connsiteX12" fmla="*/ 115357 w 1235478"/>
              <a:gd name="connsiteY12" fmla="*/ 936171 h 956540"/>
              <a:gd name="connsiteX13" fmla="*/ 77125 w 1235478"/>
              <a:gd name="connsiteY13" fmla="*/ 912512 h 956540"/>
              <a:gd name="connsiteX14" fmla="*/ 45237 w 1235478"/>
              <a:gd name="connsiteY14" fmla="*/ 881476 h 956540"/>
              <a:gd name="connsiteX15" fmla="*/ 20929 w 1235478"/>
              <a:gd name="connsiteY15" fmla="*/ 844263 h 956540"/>
              <a:gd name="connsiteX16" fmla="*/ 5437 w 1235478"/>
              <a:gd name="connsiteY16" fmla="*/ 802078 h 956540"/>
              <a:gd name="connsiteX17" fmla="*/ 0 w 1235478"/>
              <a:gd name="connsiteY17" fmla="*/ 756122 h 95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6540">
                <a:moveTo>
                  <a:pt x="0" y="0"/>
                </a:moveTo>
                <a:lnTo>
                  <a:pt x="1235478" y="0"/>
                </a:lnTo>
                <a:lnTo>
                  <a:pt x="1235478" y="756122"/>
                </a:lnTo>
                <a:lnTo>
                  <a:pt x="1230040" y="802078"/>
                </a:lnTo>
                <a:lnTo>
                  <a:pt x="1214548" y="844263"/>
                </a:lnTo>
                <a:lnTo>
                  <a:pt x="1190240" y="881476"/>
                </a:lnTo>
                <a:lnTo>
                  <a:pt x="1158352" y="912512"/>
                </a:lnTo>
                <a:lnTo>
                  <a:pt x="1120120" y="936171"/>
                </a:lnTo>
                <a:lnTo>
                  <a:pt x="1076779" y="951248"/>
                </a:lnTo>
                <a:lnTo>
                  <a:pt x="1029565" y="956540"/>
                </a:lnTo>
                <a:lnTo>
                  <a:pt x="205913" y="956540"/>
                </a:lnTo>
                <a:lnTo>
                  <a:pt x="158698" y="951248"/>
                </a:lnTo>
                <a:lnTo>
                  <a:pt x="115357" y="936171"/>
                </a:lnTo>
                <a:lnTo>
                  <a:pt x="77125" y="912512"/>
                </a:lnTo>
                <a:lnTo>
                  <a:pt x="45237" y="881476"/>
                </a:lnTo>
                <a:lnTo>
                  <a:pt x="20929" y="844263"/>
                </a:lnTo>
                <a:lnTo>
                  <a:pt x="5437" y="802078"/>
                </a:lnTo>
                <a:lnTo>
                  <a:pt x="0" y="756122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916917"/>
          </a:xfrm>
          <a:custGeom>
            <a:avLst/>
            <a:gdLst>
              <a:gd name="connsiteX0" fmla="*/ 0 w 1235478"/>
              <a:gd name="connsiteY0" fmla="*/ 0 h 916917"/>
              <a:gd name="connsiteX1" fmla="*/ 1235478 w 1235478"/>
              <a:gd name="connsiteY1" fmla="*/ 0 h 916917"/>
              <a:gd name="connsiteX2" fmla="*/ 1235478 w 1235478"/>
              <a:gd name="connsiteY2" fmla="*/ 716499 h 916917"/>
              <a:gd name="connsiteX3" fmla="*/ 1230040 w 1235478"/>
              <a:gd name="connsiteY3" fmla="*/ 762455 h 916917"/>
              <a:gd name="connsiteX4" fmla="*/ 1214548 w 1235478"/>
              <a:gd name="connsiteY4" fmla="*/ 804640 h 916917"/>
              <a:gd name="connsiteX5" fmla="*/ 1190240 w 1235478"/>
              <a:gd name="connsiteY5" fmla="*/ 841853 h 916917"/>
              <a:gd name="connsiteX6" fmla="*/ 1158352 w 1235478"/>
              <a:gd name="connsiteY6" fmla="*/ 872889 h 916917"/>
              <a:gd name="connsiteX7" fmla="*/ 1120120 w 1235478"/>
              <a:gd name="connsiteY7" fmla="*/ 896548 h 916917"/>
              <a:gd name="connsiteX8" fmla="*/ 1076779 w 1235478"/>
              <a:gd name="connsiteY8" fmla="*/ 911625 h 916917"/>
              <a:gd name="connsiteX9" fmla="*/ 1029565 w 1235478"/>
              <a:gd name="connsiteY9" fmla="*/ 916917 h 916917"/>
              <a:gd name="connsiteX10" fmla="*/ 205913 w 1235478"/>
              <a:gd name="connsiteY10" fmla="*/ 916917 h 916917"/>
              <a:gd name="connsiteX11" fmla="*/ 158698 w 1235478"/>
              <a:gd name="connsiteY11" fmla="*/ 911625 h 916917"/>
              <a:gd name="connsiteX12" fmla="*/ 115357 w 1235478"/>
              <a:gd name="connsiteY12" fmla="*/ 896548 h 916917"/>
              <a:gd name="connsiteX13" fmla="*/ 77125 w 1235478"/>
              <a:gd name="connsiteY13" fmla="*/ 872889 h 916917"/>
              <a:gd name="connsiteX14" fmla="*/ 45237 w 1235478"/>
              <a:gd name="connsiteY14" fmla="*/ 841853 h 916917"/>
              <a:gd name="connsiteX15" fmla="*/ 20929 w 1235478"/>
              <a:gd name="connsiteY15" fmla="*/ 804640 h 916917"/>
              <a:gd name="connsiteX16" fmla="*/ 5437 w 1235478"/>
              <a:gd name="connsiteY16" fmla="*/ 762455 h 916917"/>
              <a:gd name="connsiteX17" fmla="*/ 0 w 1235478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6917">
                <a:moveTo>
                  <a:pt x="0" y="0"/>
                </a:moveTo>
                <a:lnTo>
                  <a:pt x="1235478" y="0"/>
                </a:lnTo>
                <a:lnTo>
                  <a:pt x="1235478" y="716499"/>
                </a:lnTo>
                <a:lnTo>
                  <a:pt x="1230040" y="762455"/>
                </a:lnTo>
                <a:lnTo>
                  <a:pt x="1214548" y="804640"/>
                </a:lnTo>
                <a:lnTo>
                  <a:pt x="1190240" y="841853"/>
                </a:lnTo>
                <a:lnTo>
                  <a:pt x="1158352" y="872889"/>
                </a:lnTo>
                <a:lnTo>
                  <a:pt x="1120120" y="896548"/>
                </a:lnTo>
                <a:lnTo>
                  <a:pt x="1076779" y="911625"/>
                </a:lnTo>
                <a:lnTo>
                  <a:pt x="1029565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7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sz="240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  <a:hlinkClick r:id="" action="ppaction://hlinkshowjump?jump=lastslideviewed"/>
              </a:rPr>
              <a:t>getElementById</a:t>
            </a:r>
            <a:endParaRPr lang="en-US" sz="2400">
              <a:solidFill>
                <a:srgbClr val="435257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02</a:t>
            </a:r>
            <a:endParaRPr lang="en-US"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7239351" y="-20781"/>
            <a:ext cx="1235477" cy="956541"/>
          </a:xfrm>
          <a:custGeom>
            <a:avLst/>
            <a:gdLst>
              <a:gd name="connsiteX0" fmla="*/ 0 w 1235477"/>
              <a:gd name="connsiteY0" fmla="*/ 0 h 956541"/>
              <a:gd name="connsiteX1" fmla="*/ 1235477 w 1235477"/>
              <a:gd name="connsiteY1" fmla="*/ 0 h 956541"/>
              <a:gd name="connsiteX2" fmla="*/ 1235477 w 1235477"/>
              <a:gd name="connsiteY2" fmla="*/ 756123 h 956541"/>
              <a:gd name="connsiteX3" fmla="*/ 1230039 w 1235477"/>
              <a:gd name="connsiteY3" fmla="*/ 802079 h 956541"/>
              <a:gd name="connsiteX4" fmla="*/ 1214547 w 1235477"/>
              <a:gd name="connsiteY4" fmla="*/ 844264 h 956541"/>
              <a:gd name="connsiteX5" fmla="*/ 1190239 w 1235477"/>
              <a:gd name="connsiteY5" fmla="*/ 881477 h 956541"/>
              <a:gd name="connsiteX6" fmla="*/ 1158351 w 1235477"/>
              <a:gd name="connsiteY6" fmla="*/ 912513 h 956541"/>
              <a:gd name="connsiteX7" fmla="*/ 1120119 w 1235477"/>
              <a:gd name="connsiteY7" fmla="*/ 936172 h 956541"/>
              <a:gd name="connsiteX8" fmla="*/ 1076778 w 1235477"/>
              <a:gd name="connsiteY8" fmla="*/ 951249 h 956541"/>
              <a:gd name="connsiteX9" fmla="*/ 1029564 w 1235477"/>
              <a:gd name="connsiteY9" fmla="*/ 956541 h 956541"/>
              <a:gd name="connsiteX10" fmla="*/ 205913 w 1235477"/>
              <a:gd name="connsiteY10" fmla="*/ 956541 h 956541"/>
              <a:gd name="connsiteX11" fmla="*/ 158698 w 1235477"/>
              <a:gd name="connsiteY11" fmla="*/ 951249 h 956541"/>
              <a:gd name="connsiteX12" fmla="*/ 115357 w 1235477"/>
              <a:gd name="connsiteY12" fmla="*/ 936172 h 956541"/>
              <a:gd name="connsiteX13" fmla="*/ 77125 w 1235477"/>
              <a:gd name="connsiteY13" fmla="*/ 912513 h 956541"/>
              <a:gd name="connsiteX14" fmla="*/ 45237 w 1235477"/>
              <a:gd name="connsiteY14" fmla="*/ 881477 h 956541"/>
              <a:gd name="connsiteX15" fmla="*/ 20929 w 1235477"/>
              <a:gd name="connsiteY15" fmla="*/ 844264 h 956541"/>
              <a:gd name="connsiteX16" fmla="*/ 5438 w 1235477"/>
              <a:gd name="connsiteY16" fmla="*/ 802079 h 956541"/>
              <a:gd name="connsiteX17" fmla="*/ 0 w 1235477"/>
              <a:gd name="connsiteY17" fmla="*/ 756123 h 9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56541">
                <a:moveTo>
                  <a:pt x="0" y="0"/>
                </a:moveTo>
                <a:lnTo>
                  <a:pt x="1235477" y="0"/>
                </a:lnTo>
                <a:lnTo>
                  <a:pt x="1235477" y="756123"/>
                </a:lnTo>
                <a:lnTo>
                  <a:pt x="1230039" y="802079"/>
                </a:lnTo>
                <a:lnTo>
                  <a:pt x="1214547" y="844264"/>
                </a:lnTo>
                <a:lnTo>
                  <a:pt x="1190239" y="881477"/>
                </a:lnTo>
                <a:lnTo>
                  <a:pt x="1158351" y="912513"/>
                </a:lnTo>
                <a:lnTo>
                  <a:pt x="1120119" y="936172"/>
                </a:lnTo>
                <a:lnTo>
                  <a:pt x="1076778" y="951249"/>
                </a:lnTo>
                <a:lnTo>
                  <a:pt x="1029564" y="956541"/>
                </a:lnTo>
                <a:lnTo>
                  <a:pt x="205913" y="956541"/>
                </a:lnTo>
                <a:lnTo>
                  <a:pt x="158698" y="951249"/>
                </a:lnTo>
                <a:lnTo>
                  <a:pt x="115357" y="936172"/>
                </a:lnTo>
                <a:lnTo>
                  <a:pt x="77125" y="912513"/>
                </a:lnTo>
                <a:lnTo>
                  <a:pt x="45237" y="881477"/>
                </a:lnTo>
                <a:lnTo>
                  <a:pt x="20929" y="844264"/>
                </a:lnTo>
                <a:lnTo>
                  <a:pt x="5438" y="802079"/>
                </a:lnTo>
                <a:lnTo>
                  <a:pt x="0" y="756123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任意多边形: 形状 18"/>
          <p:cNvSpPr/>
          <p:nvPr/>
        </p:nvSpPr>
        <p:spPr>
          <a:xfrm>
            <a:off x="7181440" y="-20782"/>
            <a:ext cx="1235477" cy="916917"/>
          </a:xfrm>
          <a:custGeom>
            <a:avLst/>
            <a:gdLst>
              <a:gd name="connsiteX0" fmla="*/ 0 w 1235477"/>
              <a:gd name="connsiteY0" fmla="*/ 0 h 916917"/>
              <a:gd name="connsiteX1" fmla="*/ 1235477 w 1235477"/>
              <a:gd name="connsiteY1" fmla="*/ 0 h 916917"/>
              <a:gd name="connsiteX2" fmla="*/ 1235477 w 1235477"/>
              <a:gd name="connsiteY2" fmla="*/ 716499 h 916917"/>
              <a:gd name="connsiteX3" fmla="*/ 1230039 w 1235477"/>
              <a:gd name="connsiteY3" fmla="*/ 762455 h 916917"/>
              <a:gd name="connsiteX4" fmla="*/ 1214547 w 1235477"/>
              <a:gd name="connsiteY4" fmla="*/ 804640 h 916917"/>
              <a:gd name="connsiteX5" fmla="*/ 1190239 w 1235477"/>
              <a:gd name="connsiteY5" fmla="*/ 841853 h 916917"/>
              <a:gd name="connsiteX6" fmla="*/ 1158352 w 1235477"/>
              <a:gd name="connsiteY6" fmla="*/ 872889 h 916917"/>
              <a:gd name="connsiteX7" fmla="*/ 1120119 w 1235477"/>
              <a:gd name="connsiteY7" fmla="*/ 896548 h 916917"/>
              <a:gd name="connsiteX8" fmla="*/ 1076778 w 1235477"/>
              <a:gd name="connsiteY8" fmla="*/ 911625 h 916917"/>
              <a:gd name="connsiteX9" fmla="*/ 1029564 w 1235477"/>
              <a:gd name="connsiteY9" fmla="*/ 916917 h 916917"/>
              <a:gd name="connsiteX10" fmla="*/ 205913 w 1235477"/>
              <a:gd name="connsiteY10" fmla="*/ 916917 h 916917"/>
              <a:gd name="connsiteX11" fmla="*/ 158698 w 1235477"/>
              <a:gd name="connsiteY11" fmla="*/ 911625 h 916917"/>
              <a:gd name="connsiteX12" fmla="*/ 115357 w 1235477"/>
              <a:gd name="connsiteY12" fmla="*/ 896548 h 916917"/>
              <a:gd name="connsiteX13" fmla="*/ 77125 w 1235477"/>
              <a:gd name="connsiteY13" fmla="*/ 872889 h 916917"/>
              <a:gd name="connsiteX14" fmla="*/ 45237 w 1235477"/>
              <a:gd name="connsiteY14" fmla="*/ 841853 h 916917"/>
              <a:gd name="connsiteX15" fmla="*/ 20929 w 1235477"/>
              <a:gd name="connsiteY15" fmla="*/ 804640 h 916917"/>
              <a:gd name="connsiteX16" fmla="*/ 5438 w 1235477"/>
              <a:gd name="connsiteY16" fmla="*/ 762455 h 916917"/>
              <a:gd name="connsiteX17" fmla="*/ 0 w 1235477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16917">
                <a:moveTo>
                  <a:pt x="0" y="0"/>
                </a:moveTo>
                <a:lnTo>
                  <a:pt x="1235477" y="0"/>
                </a:lnTo>
                <a:lnTo>
                  <a:pt x="1235477" y="716499"/>
                </a:lnTo>
                <a:lnTo>
                  <a:pt x="1230039" y="762455"/>
                </a:lnTo>
                <a:lnTo>
                  <a:pt x="1214547" y="804640"/>
                </a:lnTo>
                <a:lnTo>
                  <a:pt x="1190239" y="841853"/>
                </a:lnTo>
                <a:lnTo>
                  <a:pt x="1158352" y="872889"/>
                </a:lnTo>
                <a:lnTo>
                  <a:pt x="1120119" y="896548"/>
                </a:lnTo>
                <a:lnTo>
                  <a:pt x="1076778" y="911625"/>
                </a:lnTo>
                <a:lnTo>
                  <a:pt x="1029564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8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任意多边形: 形状 22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5603469" y="-20781"/>
            <a:ext cx="1235478" cy="582183"/>
          </a:xfrm>
          <a:custGeom>
            <a:avLst/>
            <a:gdLst>
              <a:gd name="connsiteX0" fmla="*/ 0 w 1235478"/>
              <a:gd name="connsiteY0" fmla="*/ 0 h 582183"/>
              <a:gd name="connsiteX1" fmla="*/ 1235478 w 1235478"/>
              <a:gd name="connsiteY1" fmla="*/ 0 h 582183"/>
              <a:gd name="connsiteX2" fmla="*/ 1235478 w 1235478"/>
              <a:gd name="connsiteY2" fmla="*/ 381765 h 582183"/>
              <a:gd name="connsiteX3" fmla="*/ 1230040 w 1235478"/>
              <a:gd name="connsiteY3" fmla="*/ 427721 h 582183"/>
              <a:gd name="connsiteX4" fmla="*/ 1214548 w 1235478"/>
              <a:gd name="connsiteY4" fmla="*/ 469906 h 582183"/>
              <a:gd name="connsiteX5" fmla="*/ 1190240 w 1235478"/>
              <a:gd name="connsiteY5" fmla="*/ 507119 h 582183"/>
              <a:gd name="connsiteX6" fmla="*/ 1158353 w 1235478"/>
              <a:gd name="connsiteY6" fmla="*/ 538155 h 582183"/>
              <a:gd name="connsiteX7" fmla="*/ 1120120 w 1235478"/>
              <a:gd name="connsiteY7" fmla="*/ 561814 h 582183"/>
              <a:gd name="connsiteX8" fmla="*/ 1076779 w 1235478"/>
              <a:gd name="connsiteY8" fmla="*/ 576891 h 582183"/>
              <a:gd name="connsiteX9" fmla="*/ 1029565 w 1235478"/>
              <a:gd name="connsiteY9" fmla="*/ 582183 h 582183"/>
              <a:gd name="connsiteX10" fmla="*/ 205913 w 1235478"/>
              <a:gd name="connsiteY10" fmla="*/ 582183 h 582183"/>
              <a:gd name="connsiteX11" fmla="*/ 158699 w 1235478"/>
              <a:gd name="connsiteY11" fmla="*/ 576891 h 582183"/>
              <a:gd name="connsiteX12" fmla="*/ 115357 w 1235478"/>
              <a:gd name="connsiteY12" fmla="*/ 561814 h 582183"/>
              <a:gd name="connsiteX13" fmla="*/ 77125 w 1235478"/>
              <a:gd name="connsiteY13" fmla="*/ 538155 h 582183"/>
              <a:gd name="connsiteX14" fmla="*/ 45237 w 1235478"/>
              <a:gd name="connsiteY14" fmla="*/ 507119 h 582183"/>
              <a:gd name="connsiteX15" fmla="*/ 20929 w 1235478"/>
              <a:gd name="connsiteY15" fmla="*/ 469906 h 582183"/>
              <a:gd name="connsiteX16" fmla="*/ 5438 w 1235478"/>
              <a:gd name="connsiteY16" fmla="*/ 427721 h 582183"/>
              <a:gd name="connsiteX17" fmla="*/ 0 w 1235478"/>
              <a:gd name="connsiteY17" fmla="*/ 381765 h 58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82183">
                <a:moveTo>
                  <a:pt x="0" y="0"/>
                </a:moveTo>
                <a:lnTo>
                  <a:pt x="1235478" y="0"/>
                </a:lnTo>
                <a:lnTo>
                  <a:pt x="1235478" y="381765"/>
                </a:lnTo>
                <a:lnTo>
                  <a:pt x="1230040" y="427721"/>
                </a:lnTo>
                <a:lnTo>
                  <a:pt x="1214548" y="469906"/>
                </a:lnTo>
                <a:lnTo>
                  <a:pt x="1190240" y="507119"/>
                </a:lnTo>
                <a:lnTo>
                  <a:pt x="1158353" y="538155"/>
                </a:lnTo>
                <a:lnTo>
                  <a:pt x="1120120" y="561814"/>
                </a:lnTo>
                <a:lnTo>
                  <a:pt x="1076779" y="576891"/>
                </a:lnTo>
                <a:lnTo>
                  <a:pt x="1029565" y="582183"/>
                </a:lnTo>
                <a:lnTo>
                  <a:pt x="205913" y="582183"/>
                </a:lnTo>
                <a:lnTo>
                  <a:pt x="158699" y="576891"/>
                </a:lnTo>
                <a:lnTo>
                  <a:pt x="115357" y="561814"/>
                </a:lnTo>
                <a:lnTo>
                  <a:pt x="77125" y="538155"/>
                </a:lnTo>
                <a:lnTo>
                  <a:pt x="45237" y="507119"/>
                </a:lnTo>
                <a:lnTo>
                  <a:pt x="20929" y="469906"/>
                </a:lnTo>
                <a:lnTo>
                  <a:pt x="5438" y="427721"/>
                </a:lnTo>
                <a:lnTo>
                  <a:pt x="0" y="381765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任意多边形: 形状 14"/>
          <p:cNvSpPr/>
          <p:nvPr/>
        </p:nvSpPr>
        <p:spPr>
          <a:xfrm>
            <a:off x="5547081" y="-20782"/>
            <a:ext cx="1235478" cy="542560"/>
          </a:xfrm>
          <a:custGeom>
            <a:avLst/>
            <a:gdLst>
              <a:gd name="connsiteX0" fmla="*/ 0 w 1235478"/>
              <a:gd name="connsiteY0" fmla="*/ 0 h 542560"/>
              <a:gd name="connsiteX1" fmla="*/ 1235478 w 1235478"/>
              <a:gd name="connsiteY1" fmla="*/ 0 h 542560"/>
              <a:gd name="connsiteX2" fmla="*/ 1235478 w 1235478"/>
              <a:gd name="connsiteY2" fmla="*/ 342142 h 542560"/>
              <a:gd name="connsiteX3" fmla="*/ 1230040 w 1235478"/>
              <a:gd name="connsiteY3" fmla="*/ 388098 h 542560"/>
              <a:gd name="connsiteX4" fmla="*/ 1214548 w 1235478"/>
              <a:gd name="connsiteY4" fmla="*/ 430283 h 542560"/>
              <a:gd name="connsiteX5" fmla="*/ 1190240 w 1235478"/>
              <a:gd name="connsiteY5" fmla="*/ 467496 h 542560"/>
              <a:gd name="connsiteX6" fmla="*/ 1158353 w 1235478"/>
              <a:gd name="connsiteY6" fmla="*/ 498532 h 542560"/>
              <a:gd name="connsiteX7" fmla="*/ 1120120 w 1235478"/>
              <a:gd name="connsiteY7" fmla="*/ 522191 h 542560"/>
              <a:gd name="connsiteX8" fmla="*/ 1076779 w 1235478"/>
              <a:gd name="connsiteY8" fmla="*/ 537268 h 542560"/>
              <a:gd name="connsiteX9" fmla="*/ 1029565 w 1235478"/>
              <a:gd name="connsiteY9" fmla="*/ 542560 h 542560"/>
              <a:gd name="connsiteX10" fmla="*/ 205913 w 1235478"/>
              <a:gd name="connsiteY10" fmla="*/ 542560 h 542560"/>
              <a:gd name="connsiteX11" fmla="*/ 158699 w 1235478"/>
              <a:gd name="connsiteY11" fmla="*/ 537268 h 542560"/>
              <a:gd name="connsiteX12" fmla="*/ 115357 w 1235478"/>
              <a:gd name="connsiteY12" fmla="*/ 522191 h 542560"/>
              <a:gd name="connsiteX13" fmla="*/ 77125 w 1235478"/>
              <a:gd name="connsiteY13" fmla="*/ 498532 h 542560"/>
              <a:gd name="connsiteX14" fmla="*/ 45237 w 1235478"/>
              <a:gd name="connsiteY14" fmla="*/ 467496 h 542560"/>
              <a:gd name="connsiteX15" fmla="*/ 20929 w 1235478"/>
              <a:gd name="connsiteY15" fmla="*/ 430283 h 542560"/>
              <a:gd name="connsiteX16" fmla="*/ 5438 w 1235478"/>
              <a:gd name="connsiteY16" fmla="*/ 388098 h 542560"/>
              <a:gd name="connsiteX17" fmla="*/ 0 w 1235478"/>
              <a:gd name="connsiteY17" fmla="*/ 342142 h 54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42560">
                <a:moveTo>
                  <a:pt x="0" y="0"/>
                </a:moveTo>
                <a:lnTo>
                  <a:pt x="1235478" y="0"/>
                </a:lnTo>
                <a:lnTo>
                  <a:pt x="1235478" y="342142"/>
                </a:lnTo>
                <a:lnTo>
                  <a:pt x="1230040" y="388098"/>
                </a:lnTo>
                <a:lnTo>
                  <a:pt x="1214548" y="430283"/>
                </a:lnTo>
                <a:lnTo>
                  <a:pt x="1190240" y="467496"/>
                </a:lnTo>
                <a:lnTo>
                  <a:pt x="1158353" y="498532"/>
                </a:lnTo>
                <a:lnTo>
                  <a:pt x="1120120" y="522191"/>
                </a:lnTo>
                <a:lnTo>
                  <a:pt x="1076779" y="537268"/>
                </a:lnTo>
                <a:lnTo>
                  <a:pt x="1029565" y="542560"/>
                </a:lnTo>
                <a:lnTo>
                  <a:pt x="205913" y="542560"/>
                </a:lnTo>
                <a:lnTo>
                  <a:pt x="158699" y="537268"/>
                </a:lnTo>
                <a:lnTo>
                  <a:pt x="115357" y="522191"/>
                </a:lnTo>
                <a:lnTo>
                  <a:pt x="77125" y="498532"/>
                </a:lnTo>
                <a:lnTo>
                  <a:pt x="45237" y="467496"/>
                </a:lnTo>
                <a:lnTo>
                  <a:pt x="20929" y="430283"/>
                </a:lnTo>
                <a:lnTo>
                  <a:pt x="5438" y="388098"/>
                </a:lnTo>
                <a:lnTo>
                  <a:pt x="0" y="342142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任意多边形: 形状 26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0946" y="1565031"/>
            <a:ext cx="9460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语法：</a:t>
            </a:r>
            <a:r>
              <a:rPr lang="en-US" altLang="zh-CN" b="1">
                <a:latin typeface="Abadi" panose="020B0604020104020204" pitchFamily="34" charset="0"/>
                <a:ea typeface="楷体" panose="02010609060101010101" pitchFamily="49" charset="-122"/>
              </a:rPr>
              <a:t>document.getElementById(</a:t>
            </a:r>
            <a:r>
              <a:rPr lang="zh-CN" altLang="en-US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元素</a:t>
            </a:r>
            <a:r>
              <a:rPr lang="en-US" altLang="zh-CN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id</a:t>
            </a:r>
            <a:r>
              <a:rPr lang="en-US" altLang="zh-CN" b="1">
                <a:latin typeface="Abadi" panose="020B0604020104020204" pitchFamily="34" charset="0"/>
                <a:ea typeface="楷体" panose="02010609060101010101" pitchFamily="49" charset="-122"/>
              </a:rPr>
              <a:t>); </a:t>
            </a:r>
            <a:endParaRPr lang="en-US" altLang="zh-CN" b="1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b="1">
                <a:latin typeface="Abadi" panose="020B0604020104020204" pitchFamily="34" charset="0"/>
                <a:ea typeface="楷体" panose="02010609060101010101" pitchFamily="49" charset="-122"/>
              </a:rPr>
              <a:t>document </a:t>
            </a:r>
            <a:r>
              <a:rPr lang="zh-CN" altLang="en-US" b="1">
                <a:latin typeface="Abadi" panose="020B0604020104020204" pitchFamily="34" charset="0"/>
                <a:ea typeface="楷体" panose="02010609060101010101" pitchFamily="49" charset="-122"/>
              </a:rPr>
              <a:t>介绍</a:t>
            </a:r>
            <a:r>
              <a:rPr lang="en-US" altLang="zh-CN" b="1">
                <a:latin typeface="Abadi" panose="020B0604020104020204" pitchFamily="34" charset="0"/>
                <a:ea typeface="楷体" panose="02010609060101010101" pitchFamily="49" charset="-122"/>
              </a:rPr>
              <a:t>(</a:t>
            </a:r>
            <a:r>
              <a:rPr lang="zh-CN" altLang="en-US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了解</a:t>
            </a:r>
            <a:r>
              <a:rPr lang="en-US" altLang="zh-CN" b="1">
                <a:latin typeface="Abadi" panose="020B0604020104020204" pitchFamily="34" charset="0"/>
                <a:ea typeface="楷体" panose="02010609060101010101" pitchFamily="49" charset="-122"/>
              </a:rPr>
              <a:t>)</a:t>
            </a:r>
            <a:r>
              <a:rPr lang="zh-CN" altLang="en-US" b="1">
                <a:latin typeface="Abadi" panose="020B0604020104020204" pitchFamily="34" charset="0"/>
                <a:ea typeface="楷体" panose="02010609060101010101" pitchFamily="49" charset="-122"/>
              </a:rPr>
              <a:t>：</a:t>
            </a:r>
            <a:endParaRPr lang="en-US" altLang="zh-CN" b="1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每个载入浏览器的 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HTML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文档都会成为 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Document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对象。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Document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对象使我们可以从脚本中对 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HTML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页面中的所有元素进行访问。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Document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对象是 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Window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对象的一部分，可通过 </a:t>
            </a:r>
            <a:r>
              <a:rPr lang="en-US" altLang="zh-CN">
                <a:latin typeface="楷体" panose="02010609060101010101" pitchFamily="49" charset="-122"/>
                <a:ea typeface="楷体" panose="02010609060101010101" pitchFamily="49" charset="-122"/>
              </a:rPr>
              <a:t>window.document </a:t>
            </a:r>
            <a:r>
              <a:rPr lang="zh-CN" altLang="en-US">
                <a:latin typeface="楷体" panose="02010609060101010101" pitchFamily="49" charset="-122"/>
                <a:ea typeface="楷体" panose="02010609060101010101" pitchFamily="49" charset="-122"/>
              </a:rPr>
              <a:t>属性对其进行访问。</a:t>
            </a:r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6769" y="3429000"/>
            <a:ext cx="95447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实例：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b="1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&lt;div id=“time”&gt;2020-6-23&lt;/div&gt; 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lvl="2"/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&lt;script&gt;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lvl="2"/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    var timer = document.getElementById("</a:t>
            </a:r>
            <a:r>
              <a:rPr lang="en-US" altLang="zh-CN" sz="1600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time</a:t>
            </a:r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");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lvl="2"/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&lt;/script&gt;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b="1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4330141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sz="240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  <a:hlinkClick r:id="" action="ppaction://hlinkshowjump?jump=lastslideviewed"/>
              </a:rPr>
              <a:t>getElementsByClassName</a:t>
            </a:r>
            <a:endParaRPr lang="en-US" sz="2400">
              <a:solidFill>
                <a:srgbClr val="435257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02</a:t>
            </a:r>
            <a:endParaRPr lang="en-US"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7239351" y="-20781"/>
            <a:ext cx="1235477" cy="956541"/>
          </a:xfrm>
          <a:custGeom>
            <a:avLst/>
            <a:gdLst>
              <a:gd name="connsiteX0" fmla="*/ 0 w 1235477"/>
              <a:gd name="connsiteY0" fmla="*/ 0 h 956541"/>
              <a:gd name="connsiteX1" fmla="*/ 1235477 w 1235477"/>
              <a:gd name="connsiteY1" fmla="*/ 0 h 956541"/>
              <a:gd name="connsiteX2" fmla="*/ 1235477 w 1235477"/>
              <a:gd name="connsiteY2" fmla="*/ 756123 h 956541"/>
              <a:gd name="connsiteX3" fmla="*/ 1230039 w 1235477"/>
              <a:gd name="connsiteY3" fmla="*/ 802079 h 956541"/>
              <a:gd name="connsiteX4" fmla="*/ 1214547 w 1235477"/>
              <a:gd name="connsiteY4" fmla="*/ 844264 h 956541"/>
              <a:gd name="connsiteX5" fmla="*/ 1190239 w 1235477"/>
              <a:gd name="connsiteY5" fmla="*/ 881477 h 956541"/>
              <a:gd name="connsiteX6" fmla="*/ 1158351 w 1235477"/>
              <a:gd name="connsiteY6" fmla="*/ 912513 h 956541"/>
              <a:gd name="connsiteX7" fmla="*/ 1120119 w 1235477"/>
              <a:gd name="connsiteY7" fmla="*/ 936172 h 956541"/>
              <a:gd name="connsiteX8" fmla="*/ 1076778 w 1235477"/>
              <a:gd name="connsiteY8" fmla="*/ 951249 h 956541"/>
              <a:gd name="connsiteX9" fmla="*/ 1029564 w 1235477"/>
              <a:gd name="connsiteY9" fmla="*/ 956541 h 956541"/>
              <a:gd name="connsiteX10" fmla="*/ 205913 w 1235477"/>
              <a:gd name="connsiteY10" fmla="*/ 956541 h 956541"/>
              <a:gd name="connsiteX11" fmla="*/ 158698 w 1235477"/>
              <a:gd name="connsiteY11" fmla="*/ 951249 h 956541"/>
              <a:gd name="connsiteX12" fmla="*/ 115357 w 1235477"/>
              <a:gd name="connsiteY12" fmla="*/ 936172 h 956541"/>
              <a:gd name="connsiteX13" fmla="*/ 77125 w 1235477"/>
              <a:gd name="connsiteY13" fmla="*/ 912513 h 956541"/>
              <a:gd name="connsiteX14" fmla="*/ 45237 w 1235477"/>
              <a:gd name="connsiteY14" fmla="*/ 881477 h 956541"/>
              <a:gd name="connsiteX15" fmla="*/ 20929 w 1235477"/>
              <a:gd name="connsiteY15" fmla="*/ 844264 h 956541"/>
              <a:gd name="connsiteX16" fmla="*/ 5438 w 1235477"/>
              <a:gd name="connsiteY16" fmla="*/ 802079 h 956541"/>
              <a:gd name="connsiteX17" fmla="*/ 0 w 1235477"/>
              <a:gd name="connsiteY17" fmla="*/ 756123 h 9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56541">
                <a:moveTo>
                  <a:pt x="0" y="0"/>
                </a:moveTo>
                <a:lnTo>
                  <a:pt x="1235477" y="0"/>
                </a:lnTo>
                <a:lnTo>
                  <a:pt x="1235477" y="756123"/>
                </a:lnTo>
                <a:lnTo>
                  <a:pt x="1230039" y="802079"/>
                </a:lnTo>
                <a:lnTo>
                  <a:pt x="1214547" y="844264"/>
                </a:lnTo>
                <a:lnTo>
                  <a:pt x="1190239" y="881477"/>
                </a:lnTo>
                <a:lnTo>
                  <a:pt x="1158351" y="912513"/>
                </a:lnTo>
                <a:lnTo>
                  <a:pt x="1120119" y="936172"/>
                </a:lnTo>
                <a:lnTo>
                  <a:pt x="1076778" y="951249"/>
                </a:lnTo>
                <a:lnTo>
                  <a:pt x="1029564" y="956541"/>
                </a:lnTo>
                <a:lnTo>
                  <a:pt x="205913" y="956541"/>
                </a:lnTo>
                <a:lnTo>
                  <a:pt x="158698" y="951249"/>
                </a:lnTo>
                <a:lnTo>
                  <a:pt x="115357" y="936172"/>
                </a:lnTo>
                <a:lnTo>
                  <a:pt x="77125" y="912513"/>
                </a:lnTo>
                <a:lnTo>
                  <a:pt x="45237" y="881477"/>
                </a:lnTo>
                <a:lnTo>
                  <a:pt x="20929" y="844264"/>
                </a:lnTo>
                <a:lnTo>
                  <a:pt x="5438" y="802079"/>
                </a:lnTo>
                <a:lnTo>
                  <a:pt x="0" y="756123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任意多边形: 形状 18"/>
          <p:cNvSpPr/>
          <p:nvPr/>
        </p:nvSpPr>
        <p:spPr>
          <a:xfrm>
            <a:off x="7181440" y="-20782"/>
            <a:ext cx="1235477" cy="916917"/>
          </a:xfrm>
          <a:custGeom>
            <a:avLst/>
            <a:gdLst>
              <a:gd name="connsiteX0" fmla="*/ 0 w 1235477"/>
              <a:gd name="connsiteY0" fmla="*/ 0 h 916917"/>
              <a:gd name="connsiteX1" fmla="*/ 1235477 w 1235477"/>
              <a:gd name="connsiteY1" fmla="*/ 0 h 916917"/>
              <a:gd name="connsiteX2" fmla="*/ 1235477 w 1235477"/>
              <a:gd name="connsiteY2" fmla="*/ 716499 h 916917"/>
              <a:gd name="connsiteX3" fmla="*/ 1230039 w 1235477"/>
              <a:gd name="connsiteY3" fmla="*/ 762455 h 916917"/>
              <a:gd name="connsiteX4" fmla="*/ 1214547 w 1235477"/>
              <a:gd name="connsiteY4" fmla="*/ 804640 h 916917"/>
              <a:gd name="connsiteX5" fmla="*/ 1190239 w 1235477"/>
              <a:gd name="connsiteY5" fmla="*/ 841853 h 916917"/>
              <a:gd name="connsiteX6" fmla="*/ 1158352 w 1235477"/>
              <a:gd name="connsiteY6" fmla="*/ 872889 h 916917"/>
              <a:gd name="connsiteX7" fmla="*/ 1120119 w 1235477"/>
              <a:gd name="connsiteY7" fmla="*/ 896548 h 916917"/>
              <a:gd name="connsiteX8" fmla="*/ 1076778 w 1235477"/>
              <a:gd name="connsiteY8" fmla="*/ 911625 h 916917"/>
              <a:gd name="connsiteX9" fmla="*/ 1029564 w 1235477"/>
              <a:gd name="connsiteY9" fmla="*/ 916917 h 916917"/>
              <a:gd name="connsiteX10" fmla="*/ 205913 w 1235477"/>
              <a:gd name="connsiteY10" fmla="*/ 916917 h 916917"/>
              <a:gd name="connsiteX11" fmla="*/ 158698 w 1235477"/>
              <a:gd name="connsiteY11" fmla="*/ 911625 h 916917"/>
              <a:gd name="connsiteX12" fmla="*/ 115357 w 1235477"/>
              <a:gd name="connsiteY12" fmla="*/ 896548 h 916917"/>
              <a:gd name="connsiteX13" fmla="*/ 77125 w 1235477"/>
              <a:gd name="connsiteY13" fmla="*/ 872889 h 916917"/>
              <a:gd name="connsiteX14" fmla="*/ 45237 w 1235477"/>
              <a:gd name="connsiteY14" fmla="*/ 841853 h 916917"/>
              <a:gd name="connsiteX15" fmla="*/ 20929 w 1235477"/>
              <a:gd name="connsiteY15" fmla="*/ 804640 h 916917"/>
              <a:gd name="connsiteX16" fmla="*/ 5438 w 1235477"/>
              <a:gd name="connsiteY16" fmla="*/ 762455 h 916917"/>
              <a:gd name="connsiteX17" fmla="*/ 0 w 1235477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16917">
                <a:moveTo>
                  <a:pt x="0" y="0"/>
                </a:moveTo>
                <a:lnTo>
                  <a:pt x="1235477" y="0"/>
                </a:lnTo>
                <a:lnTo>
                  <a:pt x="1235477" y="716499"/>
                </a:lnTo>
                <a:lnTo>
                  <a:pt x="1230039" y="762455"/>
                </a:lnTo>
                <a:lnTo>
                  <a:pt x="1214547" y="804640"/>
                </a:lnTo>
                <a:lnTo>
                  <a:pt x="1190239" y="841853"/>
                </a:lnTo>
                <a:lnTo>
                  <a:pt x="1158352" y="872889"/>
                </a:lnTo>
                <a:lnTo>
                  <a:pt x="1120119" y="896548"/>
                </a:lnTo>
                <a:lnTo>
                  <a:pt x="1076778" y="911625"/>
                </a:lnTo>
                <a:lnTo>
                  <a:pt x="1029564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8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任意多边形: 形状 22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5603469" y="-20781"/>
            <a:ext cx="1235478" cy="582183"/>
          </a:xfrm>
          <a:custGeom>
            <a:avLst/>
            <a:gdLst>
              <a:gd name="connsiteX0" fmla="*/ 0 w 1235478"/>
              <a:gd name="connsiteY0" fmla="*/ 0 h 582183"/>
              <a:gd name="connsiteX1" fmla="*/ 1235478 w 1235478"/>
              <a:gd name="connsiteY1" fmla="*/ 0 h 582183"/>
              <a:gd name="connsiteX2" fmla="*/ 1235478 w 1235478"/>
              <a:gd name="connsiteY2" fmla="*/ 381765 h 582183"/>
              <a:gd name="connsiteX3" fmla="*/ 1230040 w 1235478"/>
              <a:gd name="connsiteY3" fmla="*/ 427721 h 582183"/>
              <a:gd name="connsiteX4" fmla="*/ 1214548 w 1235478"/>
              <a:gd name="connsiteY4" fmla="*/ 469906 h 582183"/>
              <a:gd name="connsiteX5" fmla="*/ 1190240 w 1235478"/>
              <a:gd name="connsiteY5" fmla="*/ 507119 h 582183"/>
              <a:gd name="connsiteX6" fmla="*/ 1158353 w 1235478"/>
              <a:gd name="connsiteY6" fmla="*/ 538155 h 582183"/>
              <a:gd name="connsiteX7" fmla="*/ 1120120 w 1235478"/>
              <a:gd name="connsiteY7" fmla="*/ 561814 h 582183"/>
              <a:gd name="connsiteX8" fmla="*/ 1076779 w 1235478"/>
              <a:gd name="connsiteY8" fmla="*/ 576891 h 582183"/>
              <a:gd name="connsiteX9" fmla="*/ 1029565 w 1235478"/>
              <a:gd name="connsiteY9" fmla="*/ 582183 h 582183"/>
              <a:gd name="connsiteX10" fmla="*/ 205913 w 1235478"/>
              <a:gd name="connsiteY10" fmla="*/ 582183 h 582183"/>
              <a:gd name="connsiteX11" fmla="*/ 158699 w 1235478"/>
              <a:gd name="connsiteY11" fmla="*/ 576891 h 582183"/>
              <a:gd name="connsiteX12" fmla="*/ 115357 w 1235478"/>
              <a:gd name="connsiteY12" fmla="*/ 561814 h 582183"/>
              <a:gd name="connsiteX13" fmla="*/ 77125 w 1235478"/>
              <a:gd name="connsiteY13" fmla="*/ 538155 h 582183"/>
              <a:gd name="connsiteX14" fmla="*/ 45237 w 1235478"/>
              <a:gd name="connsiteY14" fmla="*/ 507119 h 582183"/>
              <a:gd name="connsiteX15" fmla="*/ 20929 w 1235478"/>
              <a:gd name="connsiteY15" fmla="*/ 469906 h 582183"/>
              <a:gd name="connsiteX16" fmla="*/ 5438 w 1235478"/>
              <a:gd name="connsiteY16" fmla="*/ 427721 h 582183"/>
              <a:gd name="connsiteX17" fmla="*/ 0 w 1235478"/>
              <a:gd name="connsiteY17" fmla="*/ 381765 h 58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82183">
                <a:moveTo>
                  <a:pt x="0" y="0"/>
                </a:moveTo>
                <a:lnTo>
                  <a:pt x="1235478" y="0"/>
                </a:lnTo>
                <a:lnTo>
                  <a:pt x="1235478" y="381765"/>
                </a:lnTo>
                <a:lnTo>
                  <a:pt x="1230040" y="427721"/>
                </a:lnTo>
                <a:lnTo>
                  <a:pt x="1214548" y="469906"/>
                </a:lnTo>
                <a:lnTo>
                  <a:pt x="1190240" y="507119"/>
                </a:lnTo>
                <a:lnTo>
                  <a:pt x="1158353" y="538155"/>
                </a:lnTo>
                <a:lnTo>
                  <a:pt x="1120120" y="561814"/>
                </a:lnTo>
                <a:lnTo>
                  <a:pt x="1076779" y="576891"/>
                </a:lnTo>
                <a:lnTo>
                  <a:pt x="1029565" y="582183"/>
                </a:lnTo>
                <a:lnTo>
                  <a:pt x="205913" y="582183"/>
                </a:lnTo>
                <a:lnTo>
                  <a:pt x="158699" y="576891"/>
                </a:lnTo>
                <a:lnTo>
                  <a:pt x="115357" y="561814"/>
                </a:lnTo>
                <a:lnTo>
                  <a:pt x="77125" y="538155"/>
                </a:lnTo>
                <a:lnTo>
                  <a:pt x="45237" y="507119"/>
                </a:lnTo>
                <a:lnTo>
                  <a:pt x="20929" y="469906"/>
                </a:lnTo>
                <a:lnTo>
                  <a:pt x="5438" y="427721"/>
                </a:lnTo>
                <a:lnTo>
                  <a:pt x="0" y="381765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任意多边形: 形状 14"/>
          <p:cNvSpPr/>
          <p:nvPr/>
        </p:nvSpPr>
        <p:spPr>
          <a:xfrm>
            <a:off x="5547081" y="-20782"/>
            <a:ext cx="1235478" cy="542560"/>
          </a:xfrm>
          <a:custGeom>
            <a:avLst/>
            <a:gdLst>
              <a:gd name="connsiteX0" fmla="*/ 0 w 1235478"/>
              <a:gd name="connsiteY0" fmla="*/ 0 h 542560"/>
              <a:gd name="connsiteX1" fmla="*/ 1235478 w 1235478"/>
              <a:gd name="connsiteY1" fmla="*/ 0 h 542560"/>
              <a:gd name="connsiteX2" fmla="*/ 1235478 w 1235478"/>
              <a:gd name="connsiteY2" fmla="*/ 342142 h 542560"/>
              <a:gd name="connsiteX3" fmla="*/ 1230040 w 1235478"/>
              <a:gd name="connsiteY3" fmla="*/ 388098 h 542560"/>
              <a:gd name="connsiteX4" fmla="*/ 1214548 w 1235478"/>
              <a:gd name="connsiteY4" fmla="*/ 430283 h 542560"/>
              <a:gd name="connsiteX5" fmla="*/ 1190240 w 1235478"/>
              <a:gd name="connsiteY5" fmla="*/ 467496 h 542560"/>
              <a:gd name="connsiteX6" fmla="*/ 1158353 w 1235478"/>
              <a:gd name="connsiteY6" fmla="*/ 498532 h 542560"/>
              <a:gd name="connsiteX7" fmla="*/ 1120120 w 1235478"/>
              <a:gd name="connsiteY7" fmla="*/ 522191 h 542560"/>
              <a:gd name="connsiteX8" fmla="*/ 1076779 w 1235478"/>
              <a:gd name="connsiteY8" fmla="*/ 537268 h 542560"/>
              <a:gd name="connsiteX9" fmla="*/ 1029565 w 1235478"/>
              <a:gd name="connsiteY9" fmla="*/ 542560 h 542560"/>
              <a:gd name="connsiteX10" fmla="*/ 205913 w 1235478"/>
              <a:gd name="connsiteY10" fmla="*/ 542560 h 542560"/>
              <a:gd name="connsiteX11" fmla="*/ 158699 w 1235478"/>
              <a:gd name="connsiteY11" fmla="*/ 537268 h 542560"/>
              <a:gd name="connsiteX12" fmla="*/ 115357 w 1235478"/>
              <a:gd name="connsiteY12" fmla="*/ 522191 h 542560"/>
              <a:gd name="connsiteX13" fmla="*/ 77125 w 1235478"/>
              <a:gd name="connsiteY13" fmla="*/ 498532 h 542560"/>
              <a:gd name="connsiteX14" fmla="*/ 45237 w 1235478"/>
              <a:gd name="connsiteY14" fmla="*/ 467496 h 542560"/>
              <a:gd name="connsiteX15" fmla="*/ 20929 w 1235478"/>
              <a:gd name="connsiteY15" fmla="*/ 430283 h 542560"/>
              <a:gd name="connsiteX16" fmla="*/ 5438 w 1235478"/>
              <a:gd name="connsiteY16" fmla="*/ 388098 h 542560"/>
              <a:gd name="connsiteX17" fmla="*/ 0 w 1235478"/>
              <a:gd name="connsiteY17" fmla="*/ 342142 h 54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42560">
                <a:moveTo>
                  <a:pt x="0" y="0"/>
                </a:moveTo>
                <a:lnTo>
                  <a:pt x="1235478" y="0"/>
                </a:lnTo>
                <a:lnTo>
                  <a:pt x="1235478" y="342142"/>
                </a:lnTo>
                <a:lnTo>
                  <a:pt x="1230040" y="388098"/>
                </a:lnTo>
                <a:lnTo>
                  <a:pt x="1214548" y="430283"/>
                </a:lnTo>
                <a:lnTo>
                  <a:pt x="1190240" y="467496"/>
                </a:lnTo>
                <a:lnTo>
                  <a:pt x="1158353" y="498532"/>
                </a:lnTo>
                <a:lnTo>
                  <a:pt x="1120120" y="522191"/>
                </a:lnTo>
                <a:lnTo>
                  <a:pt x="1076779" y="537268"/>
                </a:lnTo>
                <a:lnTo>
                  <a:pt x="1029565" y="542560"/>
                </a:lnTo>
                <a:lnTo>
                  <a:pt x="205913" y="542560"/>
                </a:lnTo>
                <a:lnTo>
                  <a:pt x="158699" y="537268"/>
                </a:lnTo>
                <a:lnTo>
                  <a:pt x="115357" y="522191"/>
                </a:lnTo>
                <a:lnTo>
                  <a:pt x="77125" y="498532"/>
                </a:lnTo>
                <a:lnTo>
                  <a:pt x="45237" y="467496"/>
                </a:lnTo>
                <a:lnTo>
                  <a:pt x="20929" y="430283"/>
                </a:lnTo>
                <a:lnTo>
                  <a:pt x="5438" y="388098"/>
                </a:lnTo>
                <a:lnTo>
                  <a:pt x="0" y="342142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任意多边形: 形状 26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0946" y="1565031"/>
            <a:ext cx="946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语法：</a:t>
            </a:r>
            <a:r>
              <a:rPr lang="en-US" altLang="zh-CN" b="1">
                <a:latin typeface="Abadi" panose="020B0604020104020204" pitchFamily="34" charset="0"/>
                <a:ea typeface="楷体" panose="02010609060101010101" pitchFamily="49" charset="-122"/>
              </a:rPr>
              <a:t>document. getElementsByClassName(</a:t>
            </a:r>
            <a:r>
              <a:rPr lang="zh-CN" altLang="en-US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元素</a:t>
            </a:r>
            <a:r>
              <a:rPr lang="en-US" altLang="zh-CN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className</a:t>
            </a:r>
            <a:r>
              <a:rPr lang="en-US" altLang="zh-CN" b="1">
                <a:latin typeface="Abadi" panose="020B0604020104020204" pitchFamily="34" charset="0"/>
                <a:ea typeface="楷体" panose="02010609060101010101" pitchFamily="49" charset="-122"/>
              </a:rPr>
              <a:t>); </a:t>
            </a:r>
            <a:endParaRPr lang="en-US" altLang="zh-CN" b="1">
              <a:latin typeface="Abadi" panose="020B0604020104020204" pitchFamily="34" charset="0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7731" y="2708775"/>
            <a:ext cx="95447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实例：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&lt;div class="box"&gt;</a:t>
            </a:r>
            <a:r>
              <a:rPr lang="zh-CN" altLang="en-US" sz="1600">
                <a:latin typeface="Abadi" panose="020B0604020104020204" pitchFamily="34" charset="0"/>
                <a:ea typeface="楷体" panose="02010609060101010101" pitchFamily="49" charset="-122"/>
              </a:rPr>
              <a:t>盒子</a:t>
            </a:r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&lt;/div&gt;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&lt;script&gt;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    // 1.getElementsByClassName </a:t>
            </a:r>
            <a:r>
              <a:rPr lang="zh-CN" altLang="en-US" sz="1600">
                <a:latin typeface="Abadi" panose="020B0604020104020204" pitchFamily="34" charset="0"/>
                <a:ea typeface="楷体" panose="02010609060101010101" pitchFamily="49" charset="-122"/>
              </a:rPr>
              <a:t>根据类名获取元素</a:t>
            </a:r>
            <a:endParaRPr lang="zh-CN" altLang="en-US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zh-CN" altLang="en-US" sz="1600">
                <a:latin typeface="Abadi" panose="020B0604020104020204" pitchFamily="34" charset="0"/>
                <a:ea typeface="楷体" panose="02010609060101010101" pitchFamily="49" charset="-122"/>
              </a:rPr>
              <a:t>      </a:t>
            </a:r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var boxs =  document.getElementsByClassName('</a:t>
            </a:r>
            <a:r>
              <a:rPr lang="en-US" altLang="zh-CN" sz="1600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box</a:t>
            </a:r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');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&lt;/script&gt;</a:t>
            </a:r>
            <a:endParaRPr lang="zh-CN" altLang="en-US" b="1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build="allAtOnce"/>
      <p:bldP spid="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4330141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sz="2400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  <a:hlinkClick r:id="" action="ppaction://hlinkshowjump?jump=lastslideviewed"/>
              </a:rPr>
              <a:t>querySelector</a:t>
            </a:r>
            <a:endParaRPr lang="en-US" sz="2400">
              <a:solidFill>
                <a:srgbClr val="435257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02</a:t>
            </a:r>
            <a:endParaRPr lang="en-US"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7239351" y="-20781"/>
            <a:ext cx="1235477" cy="956541"/>
          </a:xfrm>
          <a:custGeom>
            <a:avLst/>
            <a:gdLst>
              <a:gd name="connsiteX0" fmla="*/ 0 w 1235477"/>
              <a:gd name="connsiteY0" fmla="*/ 0 h 956541"/>
              <a:gd name="connsiteX1" fmla="*/ 1235477 w 1235477"/>
              <a:gd name="connsiteY1" fmla="*/ 0 h 956541"/>
              <a:gd name="connsiteX2" fmla="*/ 1235477 w 1235477"/>
              <a:gd name="connsiteY2" fmla="*/ 756123 h 956541"/>
              <a:gd name="connsiteX3" fmla="*/ 1230039 w 1235477"/>
              <a:gd name="connsiteY3" fmla="*/ 802079 h 956541"/>
              <a:gd name="connsiteX4" fmla="*/ 1214547 w 1235477"/>
              <a:gd name="connsiteY4" fmla="*/ 844264 h 956541"/>
              <a:gd name="connsiteX5" fmla="*/ 1190239 w 1235477"/>
              <a:gd name="connsiteY5" fmla="*/ 881477 h 956541"/>
              <a:gd name="connsiteX6" fmla="*/ 1158351 w 1235477"/>
              <a:gd name="connsiteY6" fmla="*/ 912513 h 956541"/>
              <a:gd name="connsiteX7" fmla="*/ 1120119 w 1235477"/>
              <a:gd name="connsiteY7" fmla="*/ 936172 h 956541"/>
              <a:gd name="connsiteX8" fmla="*/ 1076778 w 1235477"/>
              <a:gd name="connsiteY8" fmla="*/ 951249 h 956541"/>
              <a:gd name="connsiteX9" fmla="*/ 1029564 w 1235477"/>
              <a:gd name="connsiteY9" fmla="*/ 956541 h 956541"/>
              <a:gd name="connsiteX10" fmla="*/ 205913 w 1235477"/>
              <a:gd name="connsiteY10" fmla="*/ 956541 h 956541"/>
              <a:gd name="connsiteX11" fmla="*/ 158698 w 1235477"/>
              <a:gd name="connsiteY11" fmla="*/ 951249 h 956541"/>
              <a:gd name="connsiteX12" fmla="*/ 115357 w 1235477"/>
              <a:gd name="connsiteY12" fmla="*/ 936172 h 956541"/>
              <a:gd name="connsiteX13" fmla="*/ 77125 w 1235477"/>
              <a:gd name="connsiteY13" fmla="*/ 912513 h 956541"/>
              <a:gd name="connsiteX14" fmla="*/ 45237 w 1235477"/>
              <a:gd name="connsiteY14" fmla="*/ 881477 h 956541"/>
              <a:gd name="connsiteX15" fmla="*/ 20929 w 1235477"/>
              <a:gd name="connsiteY15" fmla="*/ 844264 h 956541"/>
              <a:gd name="connsiteX16" fmla="*/ 5438 w 1235477"/>
              <a:gd name="connsiteY16" fmla="*/ 802079 h 956541"/>
              <a:gd name="connsiteX17" fmla="*/ 0 w 1235477"/>
              <a:gd name="connsiteY17" fmla="*/ 756123 h 95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56541">
                <a:moveTo>
                  <a:pt x="0" y="0"/>
                </a:moveTo>
                <a:lnTo>
                  <a:pt x="1235477" y="0"/>
                </a:lnTo>
                <a:lnTo>
                  <a:pt x="1235477" y="756123"/>
                </a:lnTo>
                <a:lnTo>
                  <a:pt x="1230039" y="802079"/>
                </a:lnTo>
                <a:lnTo>
                  <a:pt x="1214547" y="844264"/>
                </a:lnTo>
                <a:lnTo>
                  <a:pt x="1190239" y="881477"/>
                </a:lnTo>
                <a:lnTo>
                  <a:pt x="1158351" y="912513"/>
                </a:lnTo>
                <a:lnTo>
                  <a:pt x="1120119" y="936172"/>
                </a:lnTo>
                <a:lnTo>
                  <a:pt x="1076778" y="951249"/>
                </a:lnTo>
                <a:lnTo>
                  <a:pt x="1029564" y="956541"/>
                </a:lnTo>
                <a:lnTo>
                  <a:pt x="205913" y="956541"/>
                </a:lnTo>
                <a:lnTo>
                  <a:pt x="158698" y="951249"/>
                </a:lnTo>
                <a:lnTo>
                  <a:pt x="115357" y="936172"/>
                </a:lnTo>
                <a:lnTo>
                  <a:pt x="77125" y="912513"/>
                </a:lnTo>
                <a:lnTo>
                  <a:pt x="45237" y="881477"/>
                </a:lnTo>
                <a:lnTo>
                  <a:pt x="20929" y="844264"/>
                </a:lnTo>
                <a:lnTo>
                  <a:pt x="5438" y="802079"/>
                </a:lnTo>
                <a:lnTo>
                  <a:pt x="0" y="756123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任意多边形: 形状 18"/>
          <p:cNvSpPr/>
          <p:nvPr/>
        </p:nvSpPr>
        <p:spPr>
          <a:xfrm>
            <a:off x="7181440" y="-20782"/>
            <a:ext cx="1235477" cy="916917"/>
          </a:xfrm>
          <a:custGeom>
            <a:avLst/>
            <a:gdLst>
              <a:gd name="connsiteX0" fmla="*/ 0 w 1235477"/>
              <a:gd name="connsiteY0" fmla="*/ 0 h 916917"/>
              <a:gd name="connsiteX1" fmla="*/ 1235477 w 1235477"/>
              <a:gd name="connsiteY1" fmla="*/ 0 h 916917"/>
              <a:gd name="connsiteX2" fmla="*/ 1235477 w 1235477"/>
              <a:gd name="connsiteY2" fmla="*/ 716499 h 916917"/>
              <a:gd name="connsiteX3" fmla="*/ 1230039 w 1235477"/>
              <a:gd name="connsiteY3" fmla="*/ 762455 h 916917"/>
              <a:gd name="connsiteX4" fmla="*/ 1214547 w 1235477"/>
              <a:gd name="connsiteY4" fmla="*/ 804640 h 916917"/>
              <a:gd name="connsiteX5" fmla="*/ 1190239 w 1235477"/>
              <a:gd name="connsiteY5" fmla="*/ 841853 h 916917"/>
              <a:gd name="connsiteX6" fmla="*/ 1158352 w 1235477"/>
              <a:gd name="connsiteY6" fmla="*/ 872889 h 916917"/>
              <a:gd name="connsiteX7" fmla="*/ 1120119 w 1235477"/>
              <a:gd name="connsiteY7" fmla="*/ 896548 h 916917"/>
              <a:gd name="connsiteX8" fmla="*/ 1076778 w 1235477"/>
              <a:gd name="connsiteY8" fmla="*/ 911625 h 916917"/>
              <a:gd name="connsiteX9" fmla="*/ 1029564 w 1235477"/>
              <a:gd name="connsiteY9" fmla="*/ 916917 h 916917"/>
              <a:gd name="connsiteX10" fmla="*/ 205913 w 1235477"/>
              <a:gd name="connsiteY10" fmla="*/ 916917 h 916917"/>
              <a:gd name="connsiteX11" fmla="*/ 158698 w 1235477"/>
              <a:gd name="connsiteY11" fmla="*/ 911625 h 916917"/>
              <a:gd name="connsiteX12" fmla="*/ 115357 w 1235477"/>
              <a:gd name="connsiteY12" fmla="*/ 896548 h 916917"/>
              <a:gd name="connsiteX13" fmla="*/ 77125 w 1235477"/>
              <a:gd name="connsiteY13" fmla="*/ 872889 h 916917"/>
              <a:gd name="connsiteX14" fmla="*/ 45237 w 1235477"/>
              <a:gd name="connsiteY14" fmla="*/ 841853 h 916917"/>
              <a:gd name="connsiteX15" fmla="*/ 20929 w 1235477"/>
              <a:gd name="connsiteY15" fmla="*/ 804640 h 916917"/>
              <a:gd name="connsiteX16" fmla="*/ 5438 w 1235477"/>
              <a:gd name="connsiteY16" fmla="*/ 762455 h 916917"/>
              <a:gd name="connsiteX17" fmla="*/ 0 w 1235477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916917">
                <a:moveTo>
                  <a:pt x="0" y="0"/>
                </a:moveTo>
                <a:lnTo>
                  <a:pt x="1235477" y="0"/>
                </a:lnTo>
                <a:lnTo>
                  <a:pt x="1235477" y="716499"/>
                </a:lnTo>
                <a:lnTo>
                  <a:pt x="1230039" y="762455"/>
                </a:lnTo>
                <a:lnTo>
                  <a:pt x="1214547" y="804640"/>
                </a:lnTo>
                <a:lnTo>
                  <a:pt x="1190239" y="841853"/>
                </a:lnTo>
                <a:lnTo>
                  <a:pt x="1158352" y="872889"/>
                </a:lnTo>
                <a:lnTo>
                  <a:pt x="1120119" y="896548"/>
                </a:lnTo>
                <a:lnTo>
                  <a:pt x="1076778" y="911625"/>
                </a:lnTo>
                <a:lnTo>
                  <a:pt x="1029564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8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任意多边形: 形状 22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>
            <a:off x="5603469" y="-20781"/>
            <a:ext cx="1235478" cy="582183"/>
          </a:xfrm>
          <a:custGeom>
            <a:avLst/>
            <a:gdLst>
              <a:gd name="connsiteX0" fmla="*/ 0 w 1235478"/>
              <a:gd name="connsiteY0" fmla="*/ 0 h 582183"/>
              <a:gd name="connsiteX1" fmla="*/ 1235478 w 1235478"/>
              <a:gd name="connsiteY1" fmla="*/ 0 h 582183"/>
              <a:gd name="connsiteX2" fmla="*/ 1235478 w 1235478"/>
              <a:gd name="connsiteY2" fmla="*/ 381765 h 582183"/>
              <a:gd name="connsiteX3" fmla="*/ 1230040 w 1235478"/>
              <a:gd name="connsiteY3" fmla="*/ 427721 h 582183"/>
              <a:gd name="connsiteX4" fmla="*/ 1214548 w 1235478"/>
              <a:gd name="connsiteY4" fmla="*/ 469906 h 582183"/>
              <a:gd name="connsiteX5" fmla="*/ 1190240 w 1235478"/>
              <a:gd name="connsiteY5" fmla="*/ 507119 h 582183"/>
              <a:gd name="connsiteX6" fmla="*/ 1158353 w 1235478"/>
              <a:gd name="connsiteY6" fmla="*/ 538155 h 582183"/>
              <a:gd name="connsiteX7" fmla="*/ 1120120 w 1235478"/>
              <a:gd name="connsiteY7" fmla="*/ 561814 h 582183"/>
              <a:gd name="connsiteX8" fmla="*/ 1076779 w 1235478"/>
              <a:gd name="connsiteY8" fmla="*/ 576891 h 582183"/>
              <a:gd name="connsiteX9" fmla="*/ 1029565 w 1235478"/>
              <a:gd name="connsiteY9" fmla="*/ 582183 h 582183"/>
              <a:gd name="connsiteX10" fmla="*/ 205913 w 1235478"/>
              <a:gd name="connsiteY10" fmla="*/ 582183 h 582183"/>
              <a:gd name="connsiteX11" fmla="*/ 158699 w 1235478"/>
              <a:gd name="connsiteY11" fmla="*/ 576891 h 582183"/>
              <a:gd name="connsiteX12" fmla="*/ 115357 w 1235478"/>
              <a:gd name="connsiteY12" fmla="*/ 561814 h 582183"/>
              <a:gd name="connsiteX13" fmla="*/ 77125 w 1235478"/>
              <a:gd name="connsiteY13" fmla="*/ 538155 h 582183"/>
              <a:gd name="connsiteX14" fmla="*/ 45237 w 1235478"/>
              <a:gd name="connsiteY14" fmla="*/ 507119 h 582183"/>
              <a:gd name="connsiteX15" fmla="*/ 20929 w 1235478"/>
              <a:gd name="connsiteY15" fmla="*/ 469906 h 582183"/>
              <a:gd name="connsiteX16" fmla="*/ 5438 w 1235478"/>
              <a:gd name="connsiteY16" fmla="*/ 427721 h 582183"/>
              <a:gd name="connsiteX17" fmla="*/ 0 w 1235478"/>
              <a:gd name="connsiteY17" fmla="*/ 381765 h 582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82183">
                <a:moveTo>
                  <a:pt x="0" y="0"/>
                </a:moveTo>
                <a:lnTo>
                  <a:pt x="1235478" y="0"/>
                </a:lnTo>
                <a:lnTo>
                  <a:pt x="1235478" y="381765"/>
                </a:lnTo>
                <a:lnTo>
                  <a:pt x="1230040" y="427721"/>
                </a:lnTo>
                <a:lnTo>
                  <a:pt x="1214548" y="469906"/>
                </a:lnTo>
                <a:lnTo>
                  <a:pt x="1190240" y="507119"/>
                </a:lnTo>
                <a:lnTo>
                  <a:pt x="1158353" y="538155"/>
                </a:lnTo>
                <a:lnTo>
                  <a:pt x="1120120" y="561814"/>
                </a:lnTo>
                <a:lnTo>
                  <a:pt x="1076779" y="576891"/>
                </a:lnTo>
                <a:lnTo>
                  <a:pt x="1029565" y="582183"/>
                </a:lnTo>
                <a:lnTo>
                  <a:pt x="205913" y="582183"/>
                </a:lnTo>
                <a:lnTo>
                  <a:pt x="158699" y="576891"/>
                </a:lnTo>
                <a:lnTo>
                  <a:pt x="115357" y="561814"/>
                </a:lnTo>
                <a:lnTo>
                  <a:pt x="77125" y="538155"/>
                </a:lnTo>
                <a:lnTo>
                  <a:pt x="45237" y="507119"/>
                </a:lnTo>
                <a:lnTo>
                  <a:pt x="20929" y="469906"/>
                </a:lnTo>
                <a:lnTo>
                  <a:pt x="5438" y="427721"/>
                </a:lnTo>
                <a:lnTo>
                  <a:pt x="0" y="381765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任意多边形: 形状 14"/>
          <p:cNvSpPr/>
          <p:nvPr/>
        </p:nvSpPr>
        <p:spPr>
          <a:xfrm>
            <a:off x="5547081" y="-20782"/>
            <a:ext cx="1235478" cy="542560"/>
          </a:xfrm>
          <a:custGeom>
            <a:avLst/>
            <a:gdLst>
              <a:gd name="connsiteX0" fmla="*/ 0 w 1235478"/>
              <a:gd name="connsiteY0" fmla="*/ 0 h 542560"/>
              <a:gd name="connsiteX1" fmla="*/ 1235478 w 1235478"/>
              <a:gd name="connsiteY1" fmla="*/ 0 h 542560"/>
              <a:gd name="connsiteX2" fmla="*/ 1235478 w 1235478"/>
              <a:gd name="connsiteY2" fmla="*/ 342142 h 542560"/>
              <a:gd name="connsiteX3" fmla="*/ 1230040 w 1235478"/>
              <a:gd name="connsiteY3" fmla="*/ 388098 h 542560"/>
              <a:gd name="connsiteX4" fmla="*/ 1214548 w 1235478"/>
              <a:gd name="connsiteY4" fmla="*/ 430283 h 542560"/>
              <a:gd name="connsiteX5" fmla="*/ 1190240 w 1235478"/>
              <a:gd name="connsiteY5" fmla="*/ 467496 h 542560"/>
              <a:gd name="connsiteX6" fmla="*/ 1158353 w 1235478"/>
              <a:gd name="connsiteY6" fmla="*/ 498532 h 542560"/>
              <a:gd name="connsiteX7" fmla="*/ 1120120 w 1235478"/>
              <a:gd name="connsiteY7" fmla="*/ 522191 h 542560"/>
              <a:gd name="connsiteX8" fmla="*/ 1076779 w 1235478"/>
              <a:gd name="connsiteY8" fmla="*/ 537268 h 542560"/>
              <a:gd name="connsiteX9" fmla="*/ 1029565 w 1235478"/>
              <a:gd name="connsiteY9" fmla="*/ 542560 h 542560"/>
              <a:gd name="connsiteX10" fmla="*/ 205913 w 1235478"/>
              <a:gd name="connsiteY10" fmla="*/ 542560 h 542560"/>
              <a:gd name="connsiteX11" fmla="*/ 158699 w 1235478"/>
              <a:gd name="connsiteY11" fmla="*/ 537268 h 542560"/>
              <a:gd name="connsiteX12" fmla="*/ 115357 w 1235478"/>
              <a:gd name="connsiteY12" fmla="*/ 522191 h 542560"/>
              <a:gd name="connsiteX13" fmla="*/ 77125 w 1235478"/>
              <a:gd name="connsiteY13" fmla="*/ 498532 h 542560"/>
              <a:gd name="connsiteX14" fmla="*/ 45237 w 1235478"/>
              <a:gd name="connsiteY14" fmla="*/ 467496 h 542560"/>
              <a:gd name="connsiteX15" fmla="*/ 20929 w 1235478"/>
              <a:gd name="connsiteY15" fmla="*/ 430283 h 542560"/>
              <a:gd name="connsiteX16" fmla="*/ 5438 w 1235478"/>
              <a:gd name="connsiteY16" fmla="*/ 388098 h 542560"/>
              <a:gd name="connsiteX17" fmla="*/ 0 w 1235478"/>
              <a:gd name="connsiteY17" fmla="*/ 342142 h 54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42560">
                <a:moveTo>
                  <a:pt x="0" y="0"/>
                </a:moveTo>
                <a:lnTo>
                  <a:pt x="1235478" y="0"/>
                </a:lnTo>
                <a:lnTo>
                  <a:pt x="1235478" y="342142"/>
                </a:lnTo>
                <a:lnTo>
                  <a:pt x="1230040" y="388098"/>
                </a:lnTo>
                <a:lnTo>
                  <a:pt x="1214548" y="430283"/>
                </a:lnTo>
                <a:lnTo>
                  <a:pt x="1190240" y="467496"/>
                </a:lnTo>
                <a:lnTo>
                  <a:pt x="1158353" y="498532"/>
                </a:lnTo>
                <a:lnTo>
                  <a:pt x="1120120" y="522191"/>
                </a:lnTo>
                <a:lnTo>
                  <a:pt x="1076779" y="537268"/>
                </a:lnTo>
                <a:lnTo>
                  <a:pt x="1029565" y="542560"/>
                </a:lnTo>
                <a:lnTo>
                  <a:pt x="205913" y="542560"/>
                </a:lnTo>
                <a:lnTo>
                  <a:pt x="158699" y="537268"/>
                </a:lnTo>
                <a:lnTo>
                  <a:pt x="115357" y="522191"/>
                </a:lnTo>
                <a:lnTo>
                  <a:pt x="77125" y="498532"/>
                </a:lnTo>
                <a:lnTo>
                  <a:pt x="45237" y="467496"/>
                </a:lnTo>
                <a:lnTo>
                  <a:pt x="20929" y="430283"/>
                </a:lnTo>
                <a:lnTo>
                  <a:pt x="5438" y="388098"/>
                </a:lnTo>
                <a:lnTo>
                  <a:pt x="0" y="342142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10431080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2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8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7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2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8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7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任意多边形: 形状 26"/>
          <p:cNvSpPr/>
          <p:nvPr/>
        </p:nvSpPr>
        <p:spPr>
          <a:xfrm>
            <a:off x="10374692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2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8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7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2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7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0946" y="973532"/>
            <a:ext cx="946052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语法：</a:t>
            </a:r>
            <a:r>
              <a:rPr lang="en-US" altLang="zh-CN" b="1">
                <a:latin typeface="Abadi" panose="020B0604020104020204" pitchFamily="34" charset="0"/>
                <a:ea typeface="楷体" panose="02010609060101010101" pitchFamily="49" charset="-122"/>
              </a:rPr>
              <a:t>document. querySelector(</a:t>
            </a:r>
            <a:r>
              <a:rPr lang="zh-CN" altLang="en-US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选择器</a:t>
            </a:r>
            <a:r>
              <a:rPr lang="en-US" altLang="zh-CN" b="1">
                <a:latin typeface="Abadi" panose="020B0604020104020204" pitchFamily="34" charset="0"/>
                <a:ea typeface="楷体" panose="02010609060101010101" pitchFamily="49" charset="-122"/>
              </a:rPr>
              <a:t>);</a:t>
            </a:r>
            <a:endParaRPr lang="en-US" altLang="zh-CN" b="1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常用的选择器介绍：</a:t>
            </a:r>
            <a:endParaRPr lang="en-US" altLang="zh-CN" sz="14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Abadi" panose="020B0604020104020204" pitchFamily="34" charset="0"/>
                <a:ea typeface="楷体" panose="02010609060101010101" pitchFamily="49" charset="-122"/>
              </a:rPr>
              <a:t>id </a:t>
            </a: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选择器：</a:t>
            </a:r>
            <a:endParaRPr lang="en-US" altLang="zh-CN" sz="14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定义：选择带有</a:t>
            </a:r>
            <a:r>
              <a:rPr lang="zh-CN" altLang="en-US" sz="1400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指定 </a:t>
            </a:r>
            <a:r>
              <a:rPr lang="en-US" altLang="zh-CN" sz="1400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id </a:t>
            </a:r>
            <a:r>
              <a:rPr lang="zh-CN" altLang="en-US" sz="1400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属性</a:t>
            </a: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的元素</a:t>
            </a:r>
            <a:endParaRPr lang="en-US" altLang="zh-CN" sz="14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格式：</a:t>
            </a:r>
            <a:r>
              <a:rPr lang="en-US" altLang="zh-CN" sz="1400">
                <a:latin typeface="Abadi" panose="020B0604020104020204" pitchFamily="34" charset="0"/>
                <a:ea typeface="楷体" panose="02010609060101010101" pitchFamily="49" charset="-122"/>
              </a:rPr>
              <a:t>#</a:t>
            </a: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元素</a:t>
            </a:r>
            <a:r>
              <a:rPr lang="en-US" altLang="zh-CN" sz="1400">
                <a:latin typeface="Abadi" panose="020B0604020104020204" pitchFamily="34" charset="0"/>
                <a:ea typeface="楷体" panose="02010609060101010101" pitchFamily="49" charset="-122"/>
              </a:rPr>
              <a:t>id</a:t>
            </a:r>
            <a:endParaRPr lang="en-US" altLang="zh-CN" sz="14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类选择器：</a:t>
            </a:r>
            <a:endParaRPr lang="en-US" altLang="zh-CN" sz="14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定义：选择带有</a:t>
            </a:r>
            <a:r>
              <a:rPr lang="zh-CN" altLang="en-US" sz="1400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指定 </a:t>
            </a:r>
            <a:r>
              <a:rPr lang="en-US" altLang="zh-CN" sz="1400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class </a:t>
            </a:r>
            <a:r>
              <a:rPr lang="zh-CN" altLang="en-US" sz="1400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属性</a:t>
            </a: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的</a:t>
            </a:r>
            <a:r>
              <a:rPr lang="zh-CN" altLang="en-US" sz="1400" b="1">
                <a:solidFill>
                  <a:srgbClr val="00B05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所有</a:t>
            </a: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元素</a:t>
            </a:r>
            <a:endParaRPr lang="en-US" altLang="zh-CN" sz="14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格式：</a:t>
            </a:r>
            <a:r>
              <a:rPr lang="en-US" altLang="zh-CN" sz="1400">
                <a:latin typeface="Abadi" panose="020B0604020104020204" pitchFamily="34" charset="0"/>
                <a:ea typeface="楷体" panose="02010609060101010101" pitchFamily="49" charset="-122"/>
              </a:rPr>
              <a:t>.</a:t>
            </a: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元素</a:t>
            </a:r>
            <a:r>
              <a:rPr lang="en-US" altLang="zh-CN" sz="1400">
                <a:latin typeface="Abadi" panose="020B0604020104020204" pitchFamily="34" charset="0"/>
                <a:ea typeface="楷体" panose="02010609060101010101" pitchFamily="49" charset="-122"/>
              </a:rPr>
              <a:t>className</a:t>
            </a:r>
            <a:endParaRPr lang="en-US" altLang="zh-CN" sz="14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标签选择器：</a:t>
            </a:r>
            <a:endParaRPr lang="en-US" altLang="zh-CN" sz="14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定义：选择</a:t>
            </a:r>
            <a:r>
              <a:rPr lang="zh-CN" altLang="en-US" sz="1400" b="1">
                <a:solidFill>
                  <a:srgbClr val="FF000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指定标签</a:t>
            </a: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的</a:t>
            </a:r>
            <a:r>
              <a:rPr lang="zh-CN" altLang="en-US" sz="1400" b="1">
                <a:solidFill>
                  <a:srgbClr val="00B050"/>
                </a:solidFill>
                <a:latin typeface="Abadi" panose="020B0604020104020204" pitchFamily="34" charset="0"/>
                <a:ea typeface="楷体" panose="02010609060101010101" pitchFamily="49" charset="-122"/>
              </a:rPr>
              <a:t>所有</a:t>
            </a: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元素</a:t>
            </a:r>
            <a:endParaRPr lang="en-US" altLang="zh-CN" sz="14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格式：</a:t>
            </a:r>
            <a:r>
              <a:rPr lang="en-US" altLang="zh-CN" sz="1400">
                <a:latin typeface="Abadi" panose="020B0604020104020204" pitchFamily="34" charset="0"/>
                <a:ea typeface="楷体" panose="02010609060101010101" pitchFamily="49" charset="-122"/>
              </a:rPr>
              <a:t>div, p, h1 </a:t>
            </a:r>
            <a:r>
              <a:rPr lang="zh-CN" altLang="en-US" sz="1400">
                <a:latin typeface="Abadi" panose="020B0604020104020204" pitchFamily="34" charset="0"/>
                <a:ea typeface="楷体" panose="02010609060101010101" pitchFamily="49" charset="-122"/>
              </a:rPr>
              <a:t>等标签直接作为选择器的名称</a:t>
            </a:r>
            <a:endParaRPr lang="en-US" altLang="zh-CN" sz="1400">
              <a:latin typeface="Abadi" panose="020B0604020104020204" pitchFamily="34" charset="0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90946" y="3532043"/>
            <a:ext cx="418009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楷体" panose="02010609060101010101" pitchFamily="49" charset="-122"/>
                <a:ea typeface="楷体" panose="02010609060101010101" pitchFamily="49" charset="-122"/>
              </a:rPr>
              <a:t>实例：</a:t>
            </a:r>
            <a:endParaRPr lang="en-US" altLang="zh-CN" b="1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&lt;div class="box"&gt;</a:t>
            </a:r>
            <a:r>
              <a:rPr lang="zh-CN" altLang="en-US" sz="1600">
                <a:latin typeface="Abadi" panose="020B0604020104020204" pitchFamily="34" charset="0"/>
                <a:ea typeface="楷体" panose="02010609060101010101" pitchFamily="49" charset="-122"/>
              </a:rPr>
              <a:t>盒子</a:t>
            </a:r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&lt;/div&gt;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&lt;div class="box"&gt;</a:t>
            </a:r>
            <a:r>
              <a:rPr lang="zh-CN" altLang="en-US" sz="1600">
                <a:latin typeface="Abadi" panose="020B0604020104020204" pitchFamily="34" charset="0"/>
                <a:ea typeface="楷体" panose="02010609060101010101" pitchFamily="49" charset="-122"/>
              </a:rPr>
              <a:t>盒子</a:t>
            </a:r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&lt;/div&gt;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&lt;div id="nav"&gt;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        &lt;ul&gt;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            &lt;li&gt;</a:t>
            </a:r>
            <a:r>
              <a:rPr lang="zh-CN" altLang="en-US" sz="1600">
                <a:latin typeface="Abadi" panose="020B0604020104020204" pitchFamily="34" charset="0"/>
                <a:ea typeface="楷体" panose="02010609060101010101" pitchFamily="49" charset="-122"/>
              </a:rPr>
              <a:t>首页</a:t>
            </a:r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&lt;/li&gt;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            &lt;li&gt;</a:t>
            </a:r>
            <a:r>
              <a:rPr lang="zh-CN" altLang="en-US" sz="1600">
                <a:latin typeface="Abadi" panose="020B0604020104020204" pitchFamily="34" charset="0"/>
                <a:ea typeface="楷体" panose="02010609060101010101" pitchFamily="49" charset="-122"/>
              </a:rPr>
              <a:t>产品</a:t>
            </a:r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&lt;/li&gt;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        &lt;/ul&gt;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Abadi" panose="020B0604020104020204" pitchFamily="34" charset="0"/>
                <a:ea typeface="楷体" panose="02010609060101010101" pitchFamily="49" charset="-122"/>
              </a:rPr>
              <a:t>   &lt;/div&gt;</a:t>
            </a:r>
            <a:endParaRPr lang="en-US" altLang="zh-CN" sz="1600">
              <a:latin typeface="Abadi" panose="020B0604020104020204" pitchFamily="34" charset="0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000" y="3429000"/>
            <a:ext cx="54855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</a:rPr>
              <a:t>&lt;script&gt;</a:t>
            </a:r>
            <a:endParaRPr lang="en-US" altLang="zh-CN" sz="16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</a:rPr>
              <a:t>//   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zh-CN" altLang="en-US" sz="160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类选择器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获取第一个元素</a:t>
            </a:r>
            <a:endParaRPr lang="en-US" altLang="zh-CN" sz="16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</a:rPr>
              <a:t>     var firstbox = document.querySelector('.box');</a:t>
            </a:r>
            <a:endParaRPr lang="en-US" altLang="zh-CN" sz="16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</a:rPr>
              <a:t>      console.log(firstbox);</a:t>
            </a:r>
            <a:endParaRPr lang="en-US" altLang="zh-CN" sz="16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</a:rPr>
              <a:t>//   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通过 </a:t>
            </a:r>
            <a:r>
              <a:rPr lang="en-US" altLang="zh-CN" sz="160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id </a:t>
            </a:r>
            <a:r>
              <a:rPr lang="zh-CN" altLang="en-US" sz="160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选择器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获取元素</a:t>
            </a:r>
            <a:endParaRPr lang="en-US" altLang="zh-CN" sz="16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</a:rPr>
              <a:t>      var nav = document.querySelector('#nav');</a:t>
            </a:r>
            <a:endParaRPr lang="en-US" altLang="zh-CN" sz="16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</a:rPr>
              <a:t>      console.log(nav);</a:t>
            </a:r>
            <a:endParaRPr lang="en-US" altLang="zh-CN" sz="16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</a:rPr>
              <a:t>//   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通过 </a:t>
            </a:r>
            <a:r>
              <a:rPr lang="zh-CN" altLang="en-US" sz="160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标签选择器</a:t>
            </a:r>
            <a:r>
              <a:rPr lang="zh-CN" altLang="en-US" sz="1600">
                <a:latin typeface="楷体" panose="02010609060101010101" pitchFamily="49" charset="-122"/>
                <a:ea typeface="楷体" panose="02010609060101010101" pitchFamily="49" charset="-122"/>
              </a:rPr>
              <a:t>获取第一个元素</a:t>
            </a:r>
            <a:endParaRPr lang="en-US" altLang="zh-CN" sz="16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>
                <a:latin typeface="楷体" panose="02010609060101010101" pitchFamily="49" charset="-122"/>
                <a:ea typeface="楷体" panose="02010609060101010101" pitchFamily="49" charset="-122"/>
              </a:rPr>
              <a:t>      var firstbox2 = document.querySelector ('div'); &lt;/script&gt;</a:t>
            </a:r>
            <a:endParaRPr lang="zh-CN" altLang="en-US" sz="16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build="allAtOnce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21"/>
          <p:cNvSpPr txBox="1"/>
          <p:nvPr/>
        </p:nvSpPr>
        <p:spPr>
          <a:xfrm>
            <a:off x="1712755" y="1335451"/>
            <a:ext cx="4383245" cy="1762021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英文全拼</a:t>
            </a: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sz="1400" spc="-5">
                <a:solidFill>
                  <a:srgbClr val="435257"/>
                </a:solidFill>
                <a:latin typeface="Abadi" panose="020B0604020104020204" pitchFamily="34" charset="0"/>
                <a:cs typeface="微软雅黑" panose="020B0503020204020204" charset="-122"/>
              </a:rPr>
              <a:t>change directory</a:t>
            </a: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命令用于切换当前工作目录</a:t>
            </a:r>
            <a:endParaRPr lang="en-US" sz="1400" spc="-5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195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语法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latin typeface="Abadi" panose="020B0604020104020204" pitchFamily="34" charset="0"/>
                <a:ea typeface="微软雅黑" panose="020B0503020204020204" charset="-122"/>
                <a:cs typeface="微软雅黑" panose="020B0503020204020204" charset="-122"/>
              </a:rPr>
              <a:t>cd [dirName](dirName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表需要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</a:rPr>
              <a:t>切换的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目标目录</a:t>
            </a:r>
            <a:r>
              <a:rPr lang="en-US" altLang="zh-CN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绝对路径</a:t>
            </a:r>
            <a:r>
              <a:rPr lang="en-US" altLang="zh-CN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相对路径</a:t>
            </a:r>
            <a:r>
              <a:rPr lang="en-US" altLang="zh-CN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195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其中，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~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表示为 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home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目录的意思， 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.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则是表示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当前所在的目录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， 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..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则表示</a:t>
            </a:r>
            <a:r>
              <a:rPr lang="zh-CN" altLang="en-US" sz="1400" b="1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当前所在目录位置</a:t>
            </a:r>
            <a:r>
              <a:rPr lang="zh-CN" altLang="en-US" sz="1400" b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的上一层目录</a:t>
            </a:r>
            <a:endParaRPr lang="en-US" altLang="zh-CN" sz="14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36195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例如：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cd /usr/sbin 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跳转到 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/usr/sbin 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目录下</a:t>
            </a:r>
            <a:endParaRPr sz="14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命令详解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04</a:t>
            </a:r>
            <a:endParaRPr lang="en-US"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03469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47081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2"/>
            <a:ext cx="1235478" cy="956540"/>
          </a:xfrm>
          <a:custGeom>
            <a:avLst/>
            <a:gdLst>
              <a:gd name="connsiteX0" fmla="*/ 0 w 1235478"/>
              <a:gd name="connsiteY0" fmla="*/ 0 h 956540"/>
              <a:gd name="connsiteX1" fmla="*/ 1235478 w 1235478"/>
              <a:gd name="connsiteY1" fmla="*/ 0 h 956540"/>
              <a:gd name="connsiteX2" fmla="*/ 1235478 w 1235478"/>
              <a:gd name="connsiteY2" fmla="*/ 756122 h 956540"/>
              <a:gd name="connsiteX3" fmla="*/ 1230040 w 1235478"/>
              <a:gd name="connsiteY3" fmla="*/ 802078 h 956540"/>
              <a:gd name="connsiteX4" fmla="*/ 1214548 w 1235478"/>
              <a:gd name="connsiteY4" fmla="*/ 844263 h 956540"/>
              <a:gd name="connsiteX5" fmla="*/ 1190240 w 1235478"/>
              <a:gd name="connsiteY5" fmla="*/ 881476 h 956540"/>
              <a:gd name="connsiteX6" fmla="*/ 1158352 w 1235478"/>
              <a:gd name="connsiteY6" fmla="*/ 912512 h 956540"/>
              <a:gd name="connsiteX7" fmla="*/ 1120120 w 1235478"/>
              <a:gd name="connsiteY7" fmla="*/ 936171 h 956540"/>
              <a:gd name="connsiteX8" fmla="*/ 1076779 w 1235478"/>
              <a:gd name="connsiteY8" fmla="*/ 951248 h 956540"/>
              <a:gd name="connsiteX9" fmla="*/ 1029565 w 1235478"/>
              <a:gd name="connsiteY9" fmla="*/ 956540 h 956540"/>
              <a:gd name="connsiteX10" fmla="*/ 205913 w 1235478"/>
              <a:gd name="connsiteY10" fmla="*/ 956540 h 956540"/>
              <a:gd name="connsiteX11" fmla="*/ 158698 w 1235478"/>
              <a:gd name="connsiteY11" fmla="*/ 951248 h 956540"/>
              <a:gd name="connsiteX12" fmla="*/ 115357 w 1235478"/>
              <a:gd name="connsiteY12" fmla="*/ 936171 h 956540"/>
              <a:gd name="connsiteX13" fmla="*/ 77125 w 1235478"/>
              <a:gd name="connsiteY13" fmla="*/ 912512 h 956540"/>
              <a:gd name="connsiteX14" fmla="*/ 45237 w 1235478"/>
              <a:gd name="connsiteY14" fmla="*/ 881476 h 956540"/>
              <a:gd name="connsiteX15" fmla="*/ 20929 w 1235478"/>
              <a:gd name="connsiteY15" fmla="*/ 844263 h 956540"/>
              <a:gd name="connsiteX16" fmla="*/ 5437 w 1235478"/>
              <a:gd name="connsiteY16" fmla="*/ 802078 h 956540"/>
              <a:gd name="connsiteX17" fmla="*/ 0 w 1235478"/>
              <a:gd name="connsiteY17" fmla="*/ 756122 h 95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6540">
                <a:moveTo>
                  <a:pt x="0" y="0"/>
                </a:moveTo>
                <a:lnTo>
                  <a:pt x="1235478" y="0"/>
                </a:lnTo>
                <a:lnTo>
                  <a:pt x="1235478" y="756122"/>
                </a:lnTo>
                <a:lnTo>
                  <a:pt x="1230040" y="802078"/>
                </a:lnTo>
                <a:lnTo>
                  <a:pt x="1214548" y="844263"/>
                </a:lnTo>
                <a:lnTo>
                  <a:pt x="1190240" y="881476"/>
                </a:lnTo>
                <a:lnTo>
                  <a:pt x="1158352" y="912512"/>
                </a:lnTo>
                <a:lnTo>
                  <a:pt x="1120120" y="936171"/>
                </a:lnTo>
                <a:lnTo>
                  <a:pt x="1076779" y="951248"/>
                </a:lnTo>
                <a:lnTo>
                  <a:pt x="1029565" y="956540"/>
                </a:lnTo>
                <a:lnTo>
                  <a:pt x="205913" y="956540"/>
                </a:lnTo>
                <a:lnTo>
                  <a:pt x="158698" y="951248"/>
                </a:lnTo>
                <a:lnTo>
                  <a:pt x="115357" y="936171"/>
                </a:lnTo>
                <a:lnTo>
                  <a:pt x="77125" y="912512"/>
                </a:lnTo>
                <a:lnTo>
                  <a:pt x="45237" y="881476"/>
                </a:lnTo>
                <a:lnTo>
                  <a:pt x="20929" y="844263"/>
                </a:lnTo>
                <a:lnTo>
                  <a:pt x="5437" y="802078"/>
                </a:lnTo>
                <a:lnTo>
                  <a:pt x="0" y="756122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916917"/>
          </a:xfrm>
          <a:custGeom>
            <a:avLst/>
            <a:gdLst>
              <a:gd name="connsiteX0" fmla="*/ 0 w 1235478"/>
              <a:gd name="connsiteY0" fmla="*/ 0 h 916917"/>
              <a:gd name="connsiteX1" fmla="*/ 1235478 w 1235478"/>
              <a:gd name="connsiteY1" fmla="*/ 0 h 916917"/>
              <a:gd name="connsiteX2" fmla="*/ 1235478 w 1235478"/>
              <a:gd name="connsiteY2" fmla="*/ 716499 h 916917"/>
              <a:gd name="connsiteX3" fmla="*/ 1230040 w 1235478"/>
              <a:gd name="connsiteY3" fmla="*/ 762455 h 916917"/>
              <a:gd name="connsiteX4" fmla="*/ 1214548 w 1235478"/>
              <a:gd name="connsiteY4" fmla="*/ 804640 h 916917"/>
              <a:gd name="connsiteX5" fmla="*/ 1190240 w 1235478"/>
              <a:gd name="connsiteY5" fmla="*/ 841853 h 916917"/>
              <a:gd name="connsiteX6" fmla="*/ 1158352 w 1235478"/>
              <a:gd name="connsiteY6" fmla="*/ 872889 h 916917"/>
              <a:gd name="connsiteX7" fmla="*/ 1120120 w 1235478"/>
              <a:gd name="connsiteY7" fmla="*/ 896548 h 916917"/>
              <a:gd name="connsiteX8" fmla="*/ 1076779 w 1235478"/>
              <a:gd name="connsiteY8" fmla="*/ 911625 h 916917"/>
              <a:gd name="connsiteX9" fmla="*/ 1029565 w 1235478"/>
              <a:gd name="connsiteY9" fmla="*/ 916917 h 916917"/>
              <a:gd name="connsiteX10" fmla="*/ 205913 w 1235478"/>
              <a:gd name="connsiteY10" fmla="*/ 916917 h 916917"/>
              <a:gd name="connsiteX11" fmla="*/ 158698 w 1235478"/>
              <a:gd name="connsiteY11" fmla="*/ 911625 h 916917"/>
              <a:gd name="connsiteX12" fmla="*/ 115357 w 1235478"/>
              <a:gd name="connsiteY12" fmla="*/ 896548 h 916917"/>
              <a:gd name="connsiteX13" fmla="*/ 77125 w 1235478"/>
              <a:gd name="connsiteY13" fmla="*/ 872889 h 916917"/>
              <a:gd name="connsiteX14" fmla="*/ 45237 w 1235478"/>
              <a:gd name="connsiteY14" fmla="*/ 841853 h 916917"/>
              <a:gd name="connsiteX15" fmla="*/ 20929 w 1235478"/>
              <a:gd name="connsiteY15" fmla="*/ 804640 h 916917"/>
              <a:gd name="connsiteX16" fmla="*/ 5437 w 1235478"/>
              <a:gd name="connsiteY16" fmla="*/ 762455 h 916917"/>
              <a:gd name="connsiteX17" fmla="*/ 0 w 1235478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6917">
                <a:moveTo>
                  <a:pt x="0" y="0"/>
                </a:moveTo>
                <a:lnTo>
                  <a:pt x="1235478" y="0"/>
                </a:lnTo>
                <a:lnTo>
                  <a:pt x="1235478" y="716499"/>
                </a:lnTo>
                <a:lnTo>
                  <a:pt x="1230040" y="762455"/>
                </a:lnTo>
                <a:lnTo>
                  <a:pt x="1214548" y="804640"/>
                </a:lnTo>
                <a:lnTo>
                  <a:pt x="1190240" y="841853"/>
                </a:lnTo>
                <a:lnTo>
                  <a:pt x="1158352" y="872889"/>
                </a:lnTo>
                <a:lnTo>
                  <a:pt x="1120120" y="896548"/>
                </a:lnTo>
                <a:lnTo>
                  <a:pt x="1076779" y="911625"/>
                </a:lnTo>
                <a:lnTo>
                  <a:pt x="1029565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7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object 22"/>
          <p:cNvSpPr txBox="1"/>
          <p:nvPr/>
        </p:nvSpPr>
        <p:spPr>
          <a:xfrm>
            <a:off x="1712754" y="3667831"/>
            <a:ext cx="4383243" cy="2078774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英文全拼：</a:t>
            </a:r>
            <a:r>
              <a:rPr lang="en-US" sz="1400" spc="-5">
                <a:solidFill>
                  <a:srgbClr val="435257"/>
                </a:solidFill>
                <a:latin typeface="Abadi" panose="020B0604020104020204" pitchFamily="34" charset="0"/>
                <a:cs typeface="微软雅黑" panose="020B0503020204020204" charset="-122"/>
              </a:rPr>
              <a:t>tape archive </a:t>
            </a: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命令用于备份文件。</a:t>
            </a:r>
            <a:endParaRPr lang="en-US" altLang="zh-CN" sz="1400" spc="-5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语法： </a:t>
            </a:r>
            <a:r>
              <a:rPr lang="en-US" altLang="zh-CN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tar –zxvf </a:t>
            </a: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备份文件 </a:t>
            </a:r>
            <a:r>
              <a:rPr lang="en-US" altLang="zh-CN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–C </a:t>
            </a: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目标路径</a:t>
            </a:r>
            <a:endParaRPr lang="en-US" altLang="zh-CN" sz="1400" spc="-5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-C&lt;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目的目录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&gt;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或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--directory=&lt;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目的目录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&gt;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：切换到指定的目录</a:t>
            </a:r>
            <a:endParaRPr lang="en-US" altLang="zh-CN" sz="1400" spc="-5">
              <a:solidFill>
                <a:srgbClr val="435257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-f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&lt;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备份文件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&gt;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或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--file=&lt;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备份文件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&gt; 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指定备份文件。</a:t>
            </a:r>
            <a:endParaRPr lang="en-US" altLang="zh-CN" sz="1400" spc="-5">
              <a:solidFill>
                <a:srgbClr val="435257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-v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：或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--verbose 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显示指令执行过程</a:t>
            </a:r>
            <a:endParaRPr lang="en-US" altLang="zh-CN" sz="1400" spc="-5">
              <a:solidFill>
                <a:srgbClr val="435257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-x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：从备份文件中还原文件。</a:t>
            </a:r>
            <a:endParaRPr lang="en-US" altLang="zh-CN" sz="1400" spc="-5">
              <a:solidFill>
                <a:srgbClr val="435257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-z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或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--gzip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或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—ungzip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 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通过</a:t>
            </a:r>
            <a:r>
              <a:rPr lang="en-US" altLang="zh-CN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gzip</a:t>
            </a:r>
            <a:r>
              <a:rPr lang="zh-CN" altLang="en-US" sz="1400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指令处理备份文件</a:t>
            </a:r>
            <a:endParaRPr lang="en-US" altLang="zh-CN" sz="1400" spc="-5">
              <a:solidFill>
                <a:srgbClr val="435257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41" name="object 24">
            <a:hlinkClick r:id="" action="ppaction://hlinkshowjump?jump=lastslideviewed"/>
          </p:cNvPr>
          <p:cNvSpPr/>
          <p:nvPr/>
        </p:nvSpPr>
        <p:spPr>
          <a:xfrm>
            <a:off x="806582" y="1973144"/>
            <a:ext cx="762626" cy="569213"/>
          </a:xfrm>
          <a:custGeom>
            <a:avLst/>
            <a:gdLst/>
            <a:ahLst/>
            <a:cxnLst/>
            <a:rect l="l" t="t" r="r" b="b"/>
            <a:pathLst>
              <a:path w="489584" h="424180">
                <a:moveTo>
                  <a:pt x="383476" y="0"/>
                </a:moveTo>
                <a:lnTo>
                  <a:pt x="105727" y="0"/>
                </a:lnTo>
                <a:lnTo>
                  <a:pt x="0" y="211836"/>
                </a:lnTo>
                <a:lnTo>
                  <a:pt x="105727" y="423672"/>
                </a:lnTo>
                <a:lnTo>
                  <a:pt x="383476" y="423672"/>
                </a:lnTo>
                <a:lnTo>
                  <a:pt x="489204" y="211836"/>
                </a:lnTo>
                <a:lnTo>
                  <a:pt x="38347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cd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object 26">
            <a:hlinkClick r:id="" action="ppaction://hlinkshowjump?jump=lastslideviewed"/>
          </p:cNvPr>
          <p:cNvSpPr/>
          <p:nvPr/>
        </p:nvSpPr>
        <p:spPr>
          <a:xfrm>
            <a:off x="806582" y="4463815"/>
            <a:ext cx="762626" cy="564952"/>
          </a:xfrm>
          <a:custGeom>
            <a:avLst/>
            <a:gdLst/>
            <a:ahLst/>
            <a:cxnLst/>
            <a:rect l="l" t="t" r="r" b="b"/>
            <a:pathLst>
              <a:path w="489584" h="421004">
                <a:moveTo>
                  <a:pt x="383844" y="0"/>
                </a:moveTo>
                <a:lnTo>
                  <a:pt x="105359" y="0"/>
                </a:lnTo>
                <a:lnTo>
                  <a:pt x="0" y="210312"/>
                </a:lnTo>
                <a:lnTo>
                  <a:pt x="105359" y="420624"/>
                </a:lnTo>
                <a:lnTo>
                  <a:pt x="383844" y="420624"/>
                </a:lnTo>
                <a:lnTo>
                  <a:pt x="489204" y="210312"/>
                </a:lnTo>
                <a:lnTo>
                  <a:pt x="383844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tar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object 21"/>
          <p:cNvSpPr txBox="1"/>
          <p:nvPr/>
        </p:nvSpPr>
        <p:spPr>
          <a:xfrm>
            <a:off x="7414978" y="1501875"/>
            <a:ext cx="4251580" cy="1762021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英文全拼：</a:t>
            </a:r>
            <a:r>
              <a:rPr lang="en-US" sz="1400" spc="-5">
                <a:solidFill>
                  <a:srgbClr val="435257"/>
                </a:solidFill>
                <a:latin typeface="Abadi" panose="020B0604020104020204" pitchFamily="34" charset="0"/>
                <a:ea typeface="微软雅黑" panose="020B0503020204020204" charset="-122"/>
                <a:cs typeface="微软雅黑" panose="020B0503020204020204" charset="-122"/>
              </a:rPr>
              <a:t>list file </a:t>
            </a: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命令用于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</a:rPr>
              <a:t>列出当前目录所含之文件及目录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302895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-a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显示所有文件及目录 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(.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开头的隐藏文件也会列出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)</a:t>
            </a:r>
            <a:endParaRPr lang="en-US" altLang="zh-CN" sz="14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302895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-l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除文件名称外，亦将文件型态、权限、拥有者、文件大小等资讯详细列出</a:t>
            </a:r>
            <a:endParaRPr lang="en-US" altLang="zh-CN" sz="14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7145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语法： 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ls + [dirName]</a:t>
            </a:r>
            <a:endParaRPr lang="zh-CN" altLang="en-US" sz="14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51" name="object 22"/>
          <p:cNvSpPr txBox="1"/>
          <p:nvPr/>
        </p:nvSpPr>
        <p:spPr>
          <a:xfrm>
            <a:off x="7414978" y="4576372"/>
            <a:ext cx="4383243" cy="339837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ifconfig </a:t>
            </a: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命令用于显示或设置网络设备。</a:t>
            </a:r>
            <a:endParaRPr lang="en-US" altLang="zh-CN" sz="1400" spc="-5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object 24">
            <a:hlinkClick r:id="" action="ppaction://hlinkshowjump?jump=lastslideviewed"/>
          </p:cNvPr>
          <p:cNvSpPr/>
          <p:nvPr/>
        </p:nvSpPr>
        <p:spPr>
          <a:xfrm>
            <a:off x="6508802" y="1983705"/>
            <a:ext cx="655961" cy="569213"/>
          </a:xfrm>
          <a:custGeom>
            <a:avLst/>
            <a:gdLst/>
            <a:ahLst/>
            <a:cxnLst/>
            <a:rect l="l" t="t" r="r" b="b"/>
            <a:pathLst>
              <a:path w="489584" h="424180">
                <a:moveTo>
                  <a:pt x="383476" y="0"/>
                </a:moveTo>
                <a:lnTo>
                  <a:pt x="105727" y="0"/>
                </a:lnTo>
                <a:lnTo>
                  <a:pt x="0" y="211836"/>
                </a:lnTo>
                <a:lnTo>
                  <a:pt x="105727" y="423672"/>
                </a:lnTo>
                <a:lnTo>
                  <a:pt x="383476" y="423672"/>
                </a:lnTo>
                <a:lnTo>
                  <a:pt x="489204" y="211836"/>
                </a:lnTo>
                <a:lnTo>
                  <a:pt x="38347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ls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object 26">
            <a:hlinkClick r:id="" action="ppaction://hlinkshowjump?jump=lastslideviewed"/>
          </p:cNvPr>
          <p:cNvSpPr/>
          <p:nvPr/>
        </p:nvSpPr>
        <p:spPr>
          <a:xfrm>
            <a:off x="6508802" y="4463815"/>
            <a:ext cx="655961" cy="564952"/>
          </a:xfrm>
          <a:custGeom>
            <a:avLst/>
            <a:gdLst/>
            <a:ahLst/>
            <a:cxnLst/>
            <a:rect l="l" t="t" r="r" b="b"/>
            <a:pathLst>
              <a:path w="489584" h="421004">
                <a:moveTo>
                  <a:pt x="383844" y="0"/>
                </a:moveTo>
                <a:lnTo>
                  <a:pt x="105359" y="0"/>
                </a:lnTo>
                <a:lnTo>
                  <a:pt x="0" y="210312"/>
                </a:lnTo>
                <a:lnTo>
                  <a:pt x="105359" y="420624"/>
                </a:lnTo>
                <a:lnTo>
                  <a:pt x="383844" y="420624"/>
                </a:lnTo>
                <a:lnTo>
                  <a:pt x="489204" y="210312"/>
                </a:lnTo>
                <a:lnTo>
                  <a:pt x="383844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ifconfig</a:t>
            </a:r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5" grpId="0" animBg="1"/>
      <p:bldP spid="39" grpId="0"/>
      <p:bldP spid="41" grpId="0" animBg="1"/>
      <p:bldP spid="42" grpId="0" animBg="1"/>
      <p:bldP spid="50" grpId="0"/>
      <p:bldP spid="51" grpId="0"/>
      <p:bldP spid="53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21"/>
          <p:cNvSpPr txBox="1"/>
          <p:nvPr/>
        </p:nvSpPr>
        <p:spPr>
          <a:xfrm>
            <a:off x="1712755" y="1335451"/>
            <a:ext cx="4383245" cy="1838965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英文全拼</a:t>
            </a: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 spc="-5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remove</a:t>
            </a: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cs typeface="微软雅黑" panose="020B0503020204020204" charset="-122"/>
              </a:rPr>
              <a:t>命令用于删除一个文件或者目录</a:t>
            </a:r>
            <a:endParaRPr lang="en-US" altLang="zh-CN" sz="1400" spc="-5">
              <a:solidFill>
                <a:srgbClr val="435257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36195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语法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1400">
                <a:latin typeface="Abadi" panose="020B0604020104020204" pitchFamily="34" charset="0"/>
                <a:ea typeface="微软雅黑" panose="020B0503020204020204" charset="-122"/>
                <a:cs typeface="微软雅黑" panose="020B0503020204020204" charset="-122"/>
              </a:rPr>
              <a:t>rm [options] name...</a:t>
            </a:r>
            <a:endParaRPr lang="en-US" altLang="zh-CN" sz="1400">
              <a:latin typeface="Abadi" panose="020B0604020104020204" pitchFamily="34" charset="0"/>
              <a:ea typeface="微软雅黑" panose="020B0503020204020204" charset="-122"/>
              <a:cs typeface="微软雅黑" panose="020B0503020204020204" charset="-122"/>
            </a:endParaRPr>
          </a:p>
          <a:p>
            <a:pPr marL="36195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-i :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删除前逐一询问确认。</a:t>
            </a:r>
            <a:endParaRPr lang="zh-CN" altLang="en-US" sz="14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36195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-f :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即使原档案属性设为唯读，亦直接删除，无需逐一确认。</a:t>
            </a:r>
            <a:endParaRPr lang="zh-CN" altLang="en-US" sz="14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36195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-r :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将目录及以下之档案亦逐一删除。</a:t>
            </a:r>
            <a:endParaRPr lang="en-US" altLang="zh-CN" sz="14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36195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例如：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cd /usr/sbin 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跳转到 </a:t>
            </a:r>
            <a:r>
              <a:rPr lang="en-US" altLang="zh-CN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/usr/sbin </a:t>
            </a:r>
            <a:r>
              <a:rPr lang="zh-CN" altLang="en-US" sz="1400" b="1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目录下</a:t>
            </a:r>
            <a:endParaRPr sz="1400" b="1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2" name="object 15"/>
          <p:cNvSpPr/>
          <p:nvPr/>
        </p:nvSpPr>
        <p:spPr>
          <a:xfrm>
            <a:off x="0" y="145542"/>
            <a:ext cx="360680" cy="431800"/>
          </a:xfrm>
          <a:custGeom>
            <a:avLst/>
            <a:gdLst/>
            <a:ahLst/>
            <a:cxnLst/>
            <a:rect l="l" t="t" r="r" b="b"/>
            <a:pathLst>
              <a:path w="360680" h="431800">
                <a:moveTo>
                  <a:pt x="162306" y="0"/>
                </a:moveTo>
                <a:lnTo>
                  <a:pt x="0" y="0"/>
                </a:lnTo>
                <a:lnTo>
                  <a:pt x="0" y="431292"/>
                </a:lnTo>
                <a:lnTo>
                  <a:pt x="162306" y="431292"/>
                </a:lnTo>
                <a:lnTo>
                  <a:pt x="207734" y="425596"/>
                </a:lnTo>
                <a:lnTo>
                  <a:pt x="249436" y="409373"/>
                </a:lnTo>
                <a:lnTo>
                  <a:pt x="286221" y="383917"/>
                </a:lnTo>
                <a:lnTo>
                  <a:pt x="316902" y="350522"/>
                </a:lnTo>
                <a:lnTo>
                  <a:pt x="340289" y="310482"/>
                </a:lnTo>
                <a:lnTo>
                  <a:pt x="355193" y="265092"/>
                </a:lnTo>
                <a:lnTo>
                  <a:pt x="360426" y="215646"/>
                </a:lnTo>
                <a:lnTo>
                  <a:pt x="355193" y="166199"/>
                </a:lnTo>
                <a:lnTo>
                  <a:pt x="340289" y="120809"/>
                </a:lnTo>
                <a:lnTo>
                  <a:pt x="316902" y="80769"/>
                </a:lnTo>
                <a:lnTo>
                  <a:pt x="286221" y="47374"/>
                </a:lnTo>
                <a:lnTo>
                  <a:pt x="249436" y="21918"/>
                </a:lnTo>
                <a:lnTo>
                  <a:pt x="207734" y="5695"/>
                </a:lnTo>
                <a:lnTo>
                  <a:pt x="162306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17"/>
          <p:cNvSpPr txBox="1"/>
          <p:nvPr/>
        </p:nvSpPr>
        <p:spPr>
          <a:xfrm>
            <a:off x="57221" y="113563"/>
            <a:ext cx="3133725" cy="895117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zh-CN" altLang="en-US" sz="2400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hlinkClick r:id="" action="ppaction://hlinkshowjump?jump=lastslideviewed"/>
              </a:rPr>
              <a:t>命令详解</a:t>
            </a:r>
            <a:endParaRPr lang="en-US" altLang="zh-CN" sz="2400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36245">
              <a:lnSpc>
                <a:spcPct val="100000"/>
              </a:lnSpc>
              <a:spcBef>
                <a:spcPts val="620"/>
              </a:spcBef>
            </a:pPr>
            <a:r>
              <a:rPr lang="en-US" altLang="zh-CN" sz="2400" u="sng" spc="-5">
                <a:solidFill>
                  <a:srgbClr val="FF0000"/>
                </a:solidFill>
                <a:uFill>
                  <a:solidFill>
                    <a:srgbClr val="D9D9D9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Part 04</a:t>
            </a:r>
            <a:endParaRPr sz="2400">
              <a:solidFill>
                <a:srgbClr val="FF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任意多边形: 形状 18"/>
          <p:cNvSpPr/>
          <p:nvPr/>
        </p:nvSpPr>
        <p:spPr>
          <a:xfrm>
            <a:off x="7222674" y="-20782"/>
            <a:ext cx="1235477" cy="577058"/>
          </a:xfrm>
          <a:custGeom>
            <a:avLst/>
            <a:gdLst>
              <a:gd name="connsiteX0" fmla="*/ 0 w 1235477"/>
              <a:gd name="connsiteY0" fmla="*/ 0 h 577058"/>
              <a:gd name="connsiteX1" fmla="*/ 1235477 w 1235477"/>
              <a:gd name="connsiteY1" fmla="*/ 0 h 577058"/>
              <a:gd name="connsiteX2" fmla="*/ 1235477 w 1235477"/>
              <a:gd name="connsiteY2" fmla="*/ 376640 h 577058"/>
              <a:gd name="connsiteX3" fmla="*/ 1230039 w 1235477"/>
              <a:gd name="connsiteY3" fmla="*/ 422596 h 577058"/>
              <a:gd name="connsiteX4" fmla="*/ 1214547 w 1235477"/>
              <a:gd name="connsiteY4" fmla="*/ 464781 h 577058"/>
              <a:gd name="connsiteX5" fmla="*/ 1190239 w 1235477"/>
              <a:gd name="connsiteY5" fmla="*/ 501994 h 577058"/>
              <a:gd name="connsiteX6" fmla="*/ 1158352 w 1235477"/>
              <a:gd name="connsiteY6" fmla="*/ 533030 h 577058"/>
              <a:gd name="connsiteX7" fmla="*/ 1120119 w 1235477"/>
              <a:gd name="connsiteY7" fmla="*/ 556689 h 577058"/>
              <a:gd name="connsiteX8" fmla="*/ 1076778 w 1235477"/>
              <a:gd name="connsiteY8" fmla="*/ 571766 h 577058"/>
              <a:gd name="connsiteX9" fmla="*/ 1029564 w 1235477"/>
              <a:gd name="connsiteY9" fmla="*/ 577058 h 577058"/>
              <a:gd name="connsiteX10" fmla="*/ 205913 w 1235477"/>
              <a:gd name="connsiteY10" fmla="*/ 577058 h 577058"/>
              <a:gd name="connsiteX11" fmla="*/ 158698 w 1235477"/>
              <a:gd name="connsiteY11" fmla="*/ 571766 h 577058"/>
              <a:gd name="connsiteX12" fmla="*/ 115357 w 1235477"/>
              <a:gd name="connsiteY12" fmla="*/ 556689 h 577058"/>
              <a:gd name="connsiteX13" fmla="*/ 77125 w 1235477"/>
              <a:gd name="connsiteY13" fmla="*/ 533030 h 577058"/>
              <a:gd name="connsiteX14" fmla="*/ 45237 w 1235477"/>
              <a:gd name="connsiteY14" fmla="*/ 501994 h 577058"/>
              <a:gd name="connsiteX15" fmla="*/ 20929 w 1235477"/>
              <a:gd name="connsiteY15" fmla="*/ 464781 h 577058"/>
              <a:gd name="connsiteX16" fmla="*/ 5438 w 1235477"/>
              <a:gd name="connsiteY16" fmla="*/ 422596 h 577058"/>
              <a:gd name="connsiteX17" fmla="*/ 0 w 1235477"/>
              <a:gd name="connsiteY17" fmla="*/ 376640 h 57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77058">
                <a:moveTo>
                  <a:pt x="0" y="0"/>
                </a:moveTo>
                <a:lnTo>
                  <a:pt x="1235477" y="0"/>
                </a:lnTo>
                <a:lnTo>
                  <a:pt x="1235477" y="376640"/>
                </a:lnTo>
                <a:lnTo>
                  <a:pt x="1230039" y="422596"/>
                </a:lnTo>
                <a:lnTo>
                  <a:pt x="1214547" y="464781"/>
                </a:lnTo>
                <a:lnTo>
                  <a:pt x="1190239" y="501994"/>
                </a:lnTo>
                <a:lnTo>
                  <a:pt x="1158352" y="533030"/>
                </a:lnTo>
                <a:lnTo>
                  <a:pt x="1120119" y="556689"/>
                </a:lnTo>
                <a:lnTo>
                  <a:pt x="1076778" y="571766"/>
                </a:lnTo>
                <a:lnTo>
                  <a:pt x="1029564" y="577058"/>
                </a:lnTo>
                <a:lnTo>
                  <a:pt x="205913" y="577058"/>
                </a:lnTo>
                <a:lnTo>
                  <a:pt x="158698" y="571766"/>
                </a:lnTo>
                <a:lnTo>
                  <a:pt x="115357" y="556689"/>
                </a:lnTo>
                <a:lnTo>
                  <a:pt x="77125" y="533030"/>
                </a:lnTo>
                <a:lnTo>
                  <a:pt x="45237" y="501994"/>
                </a:lnTo>
                <a:lnTo>
                  <a:pt x="20929" y="464781"/>
                </a:lnTo>
                <a:lnTo>
                  <a:pt x="5438" y="422596"/>
                </a:lnTo>
                <a:lnTo>
                  <a:pt x="0" y="376640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任意多边形: 形状 16"/>
          <p:cNvSpPr/>
          <p:nvPr/>
        </p:nvSpPr>
        <p:spPr>
          <a:xfrm>
            <a:off x="7164763" y="-20782"/>
            <a:ext cx="1235477" cy="537434"/>
          </a:xfrm>
          <a:custGeom>
            <a:avLst/>
            <a:gdLst>
              <a:gd name="connsiteX0" fmla="*/ 0 w 1235477"/>
              <a:gd name="connsiteY0" fmla="*/ 0 h 537434"/>
              <a:gd name="connsiteX1" fmla="*/ 1235477 w 1235477"/>
              <a:gd name="connsiteY1" fmla="*/ 0 h 537434"/>
              <a:gd name="connsiteX2" fmla="*/ 1235477 w 1235477"/>
              <a:gd name="connsiteY2" fmla="*/ 337016 h 537434"/>
              <a:gd name="connsiteX3" fmla="*/ 1230039 w 1235477"/>
              <a:gd name="connsiteY3" fmla="*/ 382972 h 537434"/>
              <a:gd name="connsiteX4" fmla="*/ 1214547 w 1235477"/>
              <a:gd name="connsiteY4" fmla="*/ 425157 h 537434"/>
              <a:gd name="connsiteX5" fmla="*/ 1190239 w 1235477"/>
              <a:gd name="connsiteY5" fmla="*/ 462370 h 537434"/>
              <a:gd name="connsiteX6" fmla="*/ 1158352 w 1235477"/>
              <a:gd name="connsiteY6" fmla="*/ 493406 h 537434"/>
              <a:gd name="connsiteX7" fmla="*/ 1120119 w 1235477"/>
              <a:gd name="connsiteY7" fmla="*/ 517065 h 537434"/>
              <a:gd name="connsiteX8" fmla="*/ 1076778 w 1235477"/>
              <a:gd name="connsiteY8" fmla="*/ 532142 h 537434"/>
              <a:gd name="connsiteX9" fmla="*/ 1029564 w 1235477"/>
              <a:gd name="connsiteY9" fmla="*/ 537434 h 537434"/>
              <a:gd name="connsiteX10" fmla="*/ 205913 w 1235477"/>
              <a:gd name="connsiteY10" fmla="*/ 537434 h 537434"/>
              <a:gd name="connsiteX11" fmla="*/ 158698 w 1235477"/>
              <a:gd name="connsiteY11" fmla="*/ 532142 h 537434"/>
              <a:gd name="connsiteX12" fmla="*/ 115357 w 1235477"/>
              <a:gd name="connsiteY12" fmla="*/ 517065 h 537434"/>
              <a:gd name="connsiteX13" fmla="*/ 77125 w 1235477"/>
              <a:gd name="connsiteY13" fmla="*/ 493406 h 537434"/>
              <a:gd name="connsiteX14" fmla="*/ 45237 w 1235477"/>
              <a:gd name="connsiteY14" fmla="*/ 462370 h 537434"/>
              <a:gd name="connsiteX15" fmla="*/ 20929 w 1235477"/>
              <a:gd name="connsiteY15" fmla="*/ 425157 h 537434"/>
              <a:gd name="connsiteX16" fmla="*/ 5438 w 1235477"/>
              <a:gd name="connsiteY16" fmla="*/ 382972 h 537434"/>
              <a:gd name="connsiteX17" fmla="*/ 0 w 1235477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7" h="537434">
                <a:moveTo>
                  <a:pt x="0" y="0"/>
                </a:moveTo>
                <a:lnTo>
                  <a:pt x="1235477" y="0"/>
                </a:lnTo>
                <a:lnTo>
                  <a:pt x="1235477" y="337016"/>
                </a:lnTo>
                <a:lnTo>
                  <a:pt x="1230039" y="382972"/>
                </a:lnTo>
                <a:lnTo>
                  <a:pt x="1214547" y="425157"/>
                </a:lnTo>
                <a:lnTo>
                  <a:pt x="1190239" y="462370"/>
                </a:lnTo>
                <a:lnTo>
                  <a:pt x="1158352" y="493406"/>
                </a:lnTo>
                <a:lnTo>
                  <a:pt x="1120119" y="517065"/>
                </a:lnTo>
                <a:lnTo>
                  <a:pt x="1076778" y="532142"/>
                </a:lnTo>
                <a:lnTo>
                  <a:pt x="1029564" y="537434"/>
                </a:lnTo>
                <a:lnTo>
                  <a:pt x="205913" y="537434"/>
                </a:lnTo>
                <a:lnTo>
                  <a:pt x="158698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任意多边形: 形状 22"/>
          <p:cNvSpPr/>
          <p:nvPr/>
        </p:nvSpPr>
        <p:spPr>
          <a:xfrm>
            <a:off x="8846586" y="-20781"/>
            <a:ext cx="1241740" cy="577059"/>
          </a:xfrm>
          <a:custGeom>
            <a:avLst/>
            <a:gdLst>
              <a:gd name="connsiteX0" fmla="*/ 0 w 1241740"/>
              <a:gd name="connsiteY0" fmla="*/ 0 h 577059"/>
              <a:gd name="connsiteX1" fmla="*/ 1241740 w 1241740"/>
              <a:gd name="connsiteY1" fmla="*/ 0 h 577059"/>
              <a:gd name="connsiteX2" fmla="*/ 1241740 w 1241740"/>
              <a:gd name="connsiteY2" fmla="*/ 375624 h 577059"/>
              <a:gd name="connsiteX3" fmla="*/ 1236274 w 1241740"/>
              <a:gd name="connsiteY3" fmla="*/ 421812 h 577059"/>
              <a:gd name="connsiteX4" fmla="*/ 1220704 w 1241740"/>
              <a:gd name="connsiteY4" fmla="*/ 464211 h 577059"/>
              <a:gd name="connsiteX5" fmla="*/ 1196272 w 1241740"/>
              <a:gd name="connsiteY5" fmla="*/ 501612 h 577059"/>
              <a:gd name="connsiteX6" fmla="*/ 1164222 w 1241740"/>
              <a:gd name="connsiteY6" fmla="*/ 532806 h 577059"/>
              <a:gd name="connsiteX7" fmla="*/ 1125795 w 1241740"/>
              <a:gd name="connsiteY7" fmla="*/ 556585 h 577059"/>
              <a:gd name="connsiteX8" fmla="*/ 1082235 w 1241740"/>
              <a:gd name="connsiteY8" fmla="*/ 571739 h 577059"/>
              <a:gd name="connsiteX9" fmla="*/ 1034783 w 1241740"/>
              <a:gd name="connsiteY9" fmla="*/ 577059 h 577059"/>
              <a:gd name="connsiteX10" fmla="*/ 206957 w 1241740"/>
              <a:gd name="connsiteY10" fmla="*/ 577059 h 577059"/>
              <a:gd name="connsiteX11" fmla="*/ 159504 w 1241740"/>
              <a:gd name="connsiteY11" fmla="*/ 571739 h 577059"/>
              <a:gd name="connsiteX12" fmla="*/ 115944 w 1241740"/>
              <a:gd name="connsiteY12" fmla="*/ 556585 h 577059"/>
              <a:gd name="connsiteX13" fmla="*/ 77517 w 1241740"/>
              <a:gd name="connsiteY13" fmla="*/ 532806 h 577059"/>
              <a:gd name="connsiteX14" fmla="*/ 45467 w 1241740"/>
              <a:gd name="connsiteY14" fmla="*/ 501612 h 577059"/>
              <a:gd name="connsiteX15" fmla="*/ 21036 w 1241740"/>
              <a:gd name="connsiteY15" fmla="*/ 464211 h 577059"/>
              <a:gd name="connsiteX16" fmla="*/ 5465 w 1241740"/>
              <a:gd name="connsiteY16" fmla="*/ 421812 h 577059"/>
              <a:gd name="connsiteX17" fmla="*/ 0 w 1241740"/>
              <a:gd name="connsiteY17" fmla="*/ 375624 h 57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1740" h="577059">
                <a:moveTo>
                  <a:pt x="0" y="0"/>
                </a:moveTo>
                <a:lnTo>
                  <a:pt x="1241740" y="0"/>
                </a:lnTo>
                <a:lnTo>
                  <a:pt x="1241740" y="375624"/>
                </a:lnTo>
                <a:lnTo>
                  <a:pt x="1236274" y="421812"/>
                </a:lnTo>
                <a:lnTo>
                  <a:pt x="1220704" y="464211"/>
                </a:lnTo>
                <a:lnTo>
                  <a:pt x="1196272" y="501612"/>
                </a:lnTo>
                <a:lnTo>
                  <a:pt x="1164222" y="532806"/>
                </a:lnTo>
                <a:lnTo>
                  <a:pt x="1125795" y="556585"/>
                </a:lnTo>
                <a:lnTo>
                  <a:pt x="1082235" y="571739"/>
                </a:lnTo>
                <a:lnTo>
                  <a:pt x="1034783" y="577059"/>
                </a:lnTo>
                <a:lnTo>
                  <a:pt x="206957" y="577059"/>
                </a:lnTo>
                <a:lnTo>
                  <a:pt x="159504" y="571739"/>
                </a:lnTo>
                <a:lnTo>
                  <a:pt x="115944" y="556585"/>
                </a:lnTo>
                <a:lnTo>
                  <a:pt x="77517" y="532806"/>
                </a:lnTo>
                <a:lnTo>
                  <a:pt x="45467" y="501612"/>
                </a:lnTo>
                <a:lnTo>
                  <a:pt x="21036" y="464211"/>
                </a:lnTo>
                <a:lnTo>
                  <a:pt x="5465" y="421812"/>
                </a:lnTo>
                <a:lnTo>
                  <a:pt x="0" y="375624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任意多边形: 形状 20"/>
          <p:cNvSpPr/>
          <p:nvPr/>
        </p:nvSpPr>
        <p:spPr>
          <a:xfrm>
            <a:off x="8794768" y="-20782"/>
            <a:ext cx="1243307" cy="537434"/>
          </a:xfrm>
          <a:custGeom>
            <a:avLst/>
            <a:gdLst>
              <a:gd name="connsiteX0" fmla="*/ 0 w 1243307"/>
              <a:gd name="connsiteY0" fmla="*/ 0 h 537434"/>
              <a:gd name="connsiteX1" fmla="*/ 1243307 w 1243307"/>
              <a:gd name="connsiteY1" fmla="*/ 0 h 537434"/>
              <a:gd name="connsiteX2" fmla="*/ 1243307 w 1243307"/>
              <a:gd name="connsiteY2" fmla="*/ 335746 h 537434"/>
              <a:gd name="connsiteX3" fmla="*/ 1237834 w 1243307"/>
              <a:gd name="connsiteY3" fmla="*/ 381992 h 537434"/>
              <a:gd name="connsiteX4" fmla="*/ 1222244 w 1243307"/>
              <a:gd name="connsiteY4" fmla="*/ 424444 h 537434"/>
              <a:gd name="connsiteX5" fmla="*/ 1197782 w 1243307"/>
              <a:gd name="connsiteY5" fmla="*/ 461893 h 537434"/>
              <a:gd name="connsiteX6" fmla="*/ 1165691 w 1243307"/>
              <a:gd name="connsiteY6" fmla="*/ 493126 h 537434"/>
              <a:gd name="connsiteX7" fmla="*/ 1127216 w 1243307"/>
              <a:gd name="connsiteY7" fmla="*/ 516935 h 537434"/>
              <a:gd name="connsiteX8" fmla="*/ 1083601 w 1243307"/>
              <a:gd name="connsiteY8" fmla="*/ 532108 h 537434"/>
              <a:gd name="connsiteX9" fmla="*/ 1036089 w 1243307"/>
              <a:gd name="connsiteY9" fmla="*/ 537434 h 537434"/>
              <a:gd name="connsiteX10" fmla="*/ 207218 w 1243307"/>
              <a:gd name="connsiteY10" fmla="*/ 537434 h 537434"/>
              <a:gd name="connsiteX11" fmla="*/ 159705 w 1243307"/>
              <a:gd name="connsiteY11" fmla="*/ 532108 h 537434"/>
              <a:gd name="connsiteX12" fmla="*/ 116090 w 1243307"/>
              <a:gd name="connsiteY12" fmla="*/ 516935 h 537434"/>
              <a:gd name="connsiteX13" fmla="*/ 77615 w 1243307"/>
              <a:gd name="connsiteY13" fmla="*/ 493126 h 537434"/>
              <a:gd name="connsiteX14" fmla="*/ 45525 w 1243307"/>
              <a:gd name="connsiteY14" fmla="*/ 461893 h 537434"/>
              <a:gd name="connsiteX15" fmla="*/ 21062 w 1243307"/>
              <a:gd name="connsiteY15" fmla="*/ 424444 h 537434"/>
              <a:gd name="connsiteX16" fmla="*/ 5472 w 1243307"/>
              <a:gd name="connsiteY16" fmla="*/ 381992 h 537434"/>
              <a:gd name="connsiteX17" fmla="*/ 0 w 1243307"/>
              <a:gd name="connsiteY17" fmla="*/ 33574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3307" h="537434">
                <a:moveTo>
                  <a:pt x="0" y="0"/>
                </a:moveTo>
                <a:lnTo>
                  <a:pt x="1243307" y="0"/>
                </a:lnTo>
                <a:lnTo>
                  <a:pt x="1243307" y="335746"/>
                </a:lnTo>
                <a:lnTo>
                  <a:pt x="1237834" y="381992"/>
                </a:lnTo>
                <a:lnTo>
                  <a:pt x="1222244" y="424444"/>
                </a:lnTo>
                <a:lnTo>
                  <a:pt x="1197782" y="461893"/>
                </a:lnTo>
                <a:lnTo>
                  <a:pt x="1165691" y="493126"/>
                </a:lnTo>
                <a:lnTo>
                  <a:pt x="1127216" y="516935"/>
                </a:lnTo>
                <a:lnTo>
                  <a:pt x="1083601" y="532108"/>
                </a:lnTo>
                <a:lnTo>
                  <a:pt x="1036089" y="537434"/>
                </a:lnTo>
                <a:lnTo>
                  <a:pt x="207218" y="537434"/>
                </a:lnTo>
                <a:lnTo>
                  <a:pt x="159705" y="532108"/>
                </a:lnTo>
                <a:lnTo>
                  <a:pt x="116090" y="516935"/>
                </a:lnTo>
                <a:lnTo>
                  <a:pt x="77615" y="493126"/>
                </a:lnTo>
                <a:lnTo>
                  <a:pt x="45525" y="461893"/>
                </a:lnTo>
                <a:lnTo>
                  <a:pt x="21062" y="424444"/>
                </a:lnTo>
                <a:lnTo>
                  <a:pt x="5472" y="381992"/>
                </a:lnTo>
                <a:lnTo>
                  <a:pt x="0" y="335746"/>
                </a:lnTo>
                <a:close/>
              </a:path>
            </a:pathLst>
          </a:custGeom>
          <a:solidFill>
            <a:srgbClr val="E3475F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MySQL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: 形状 14"/>
          <p:cNvSpPr/>
          <p:nvPr/>
        </p:nvSpPr>
        <p:spPr>
          <a:xfrm>
            <a:off x="5603469" y="-20781"/>
            <a:ext cx="1235478" cy="577057"/>
          </a:xfrm>
          <a:custGeom>
            <a:avLst/>
            <a:gdLst>
              <a:gd name="connsiteX0" fmla="*/ 0 w 1235478"/>
              <a:gd name="connsiteY0" fmla="*/ 0 h 577057"/>
              <a:gd name="connsiteX1" fmla="*/ 1235478 w 1235478"/>
              <a:gd name="connsiteY1" fmla="*/ 0 h 577057"/>
              <a:gd name="connsiteX2" fmla="*/ 1235478 w 1235478"/>
              <a:gd name="connsiteY2" fmla="*/ 376639 h 577057"/>
              <a:gd name="connsiteX3" fmla="*/ 1230040 w 1235478"/>
              <a:gd name="connsiteY3" fmla="*/ 422595 h 577057"/>
              <a:gd name="connsiteX4" fmla="*/ 1214548 w 1235478"/>
              <a:gd name="connsiteY4" fmla="*/ 464780 h 577057"/>
              <a:gd name="connsiteX5" fmla="*/ 1190240 w 1235478"/>
              <a:gd name="connsiteY5" fmla="*/ 501993 h 577057"/>
              <a:gd name="connsiteX6" fmla="*/ 1158353 w 1235478"/>
              <a:gd name="connsiteY6" fmla="*/ 533029 h 577057"/>
              <a:gd name="connsiteX7" fmla="*/ 1120120 w 1235478"/>
              <a:gd name="connsiteY7" fmla="*/ 556688 h 577057"/>
              <a:gd name="connsiteX8" fmla="*/ 1076779 w 1235478"/>
              <a:gd name="connsiteY8" fmla="*/ 571765 h 577057"/>
              <a:gd name="connsiteX9" fmla="*/ 1029565 w 1235478"/>
              <a:gd name="connsiteY9" fmla="*/ 577057 h 577057"/>
              <a:gd name="connsiteX10" fmla="*/ 205913 w 1235478"/>
              <a:gd name="connsiteY10" fmla="*/ 577057 h 577057"/>
              <a:gd name="connsiteX11" fmla="*/ 158699 w 1235478"/>
              <a:gd name="connsiteY11" fmla="*/ 571765 h 577057"/>
              <a:gd name="connsiteX12" fmla="*/ 115357 w 1235478"/>
              <a:gd name="connsiteY12" fmla="*/ 556688 h 577057"/>
              <a:gd name="connsiteX13" fmla="*/ 77125 w 1235478"/>
              <a:gd name="connsiteY13" fmla="*/ 533029 h 577057"/>
              <a:gd name="connsiteX14" fmla="*/ 45237 w 1235478"/>
              <a:gd name="connsiteY14" fmla="*/ 501993 h 577057"/>
              <a:gd name="connsiteX15" fmla="*/ 20929 w 1235478"/>
              <a:gd name="connsiteY15" fmla="*/ 464780 h 577057"/>
              <a:gd name="connsiteX16" fmla="*/ 5438 w 1235478"/>
              <a:gd name="connsiteY16" fmla="*/ 422595 h 577057"/>
              <a:gd name="connsiteX17" fmla="*/ 0 w 1235478"/>
              <a:gd name="connsiteY17" fmla="*/ 376639 h 57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77057">
                <a:moveTo>
                  <a:pt x="0" y="0"/>
                </a:moveTo>
                <a:lnTo>
                  <a:pt x="1235478" y="0"/>
                </a:lnTo>
                <a:lnTo>
                  <a:pt x="1235478" y="376639"/>
                </a:lnTo>
                <a:lnTo>
                  <a:pt x="1230040" y="422595"/>
                </a:lnTo>
                <a:lnTo>
                  <a:pt x="1214548" y="464780"/>
                </a:lnTo>
                <a:lnTo>
                  <a:pt x="1190240" y="501993"/>
                </a:lnTo>
                <a:lnTo>
                  <a:pt x="1158353" y="533029"/>
                </a:lnTo>
                <a:lnTo>
                  <a:pt x="1120120" y="556688"/>
                </a:lnTo>
                <a:lnTo>
                  <a:pt x="1076779" y="571765"/>
                </a:lnTo>
                <a:lnTo>
                  <a:pt x="1029565" y="577057"/>
                </a:lnTo>
                <a:lnTo>
                  <a:pt x="205913" y="577057"/>
                </a:lnTo>
                <a:lnTo>
                  <a:pt x="158699" y="571765"/>
                </a:lnTo>
                <a:lnTo>
                  <a:pt x="115357" y="556688"/>
                </a:lnTo>
                <a:lnTo>
                  <a:pt x="77125" y="533029"/>
                </a:lnTo>
                <a:lnTo>
                  <a:pt x="45237" y="501993"/>
                </a:lnTo>
                <a:lnTo>
                  <a:pt x="20929" y="464780"/>
                </a:lnTo>
                <a:lnTo>
                  <a:pt x="5438" y="422595"/>
                </a:lnTo>
                <a:lnTo>
                  <a:pt x="0" y="376639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任意多边形: 形状 12"/>
          <p:cNvSpPr/>
          <p:nvPr/>
        </p:nvSpPr>
        <p:spPr>
          <a:xfrm>
            <a:off x="5547081" y="-20782"/>
            <a:ext cx="1235478" cy="537434"/>
          </a:xfrm>
          <a:custGeom>
            <a:avLst/>
            <a:gdLst>
              <a:gd name="connsiteX0" fmla="*/ 0 w 1235478"/>
              <a:gd name="connsiteY0" fmla="*/ 0 h 537434"/>
              <a:gd name="connsiteX1" fmla="*/ 1235478 w 1235478"/>
              <a:gd name="connsiteY1" fmla="*/ 0 h 537434"/>
              <a:gd name="connsiteX2" fmla="*/ 1235478 w 1235478"/>
              <a:gd name="connsiteY2" fmla="*/ 337016 h 537434"/>
              <a:gd name="connsiteX3" fmla="*/ 1230040 w 1235478"/>
              <a:gd name="connsiteY3" fmla="*/ 382972 h 537434"/>
              <a:gd name="connsiteX4" fmla="*/ 1214548 w 1235478"/>
              <a:gd name="connsiteY4" fmla="*/ 425157 h 537434"/>
              <a:gd name="connsiteX5" fmla="*/ 1190240 w 1235478"/>
              <a:gd name="connsiteY5" fmla="*/ 462370 h 537434"/>
              <a:gd name="connsiteX6" fmla="*/ 1158353 w 1235478"/>
              <a:gd name="connsiteY6" fmla="*/ 493406 h 537434"/>
              <a:gd name="connsiteX7" fmla="*/ 1120120 w 1235478"/>
              <a:gd name="connsiteY7" fmla="*/ 517065 h 537434"/>
              <a:gd name="connsiteX8" fmla="*/ 1076779 w 1235478"/>
              <a:gd name="connsiteY8" fmla="*/ 532142 h 537434"/>
              <a:gd name="connsiteX9" fmla="*/ 1029565 w 1235478"/>
              <a:gd name="connsiteY9" fmla="*/ 537434 h 537434"/>
              <a:gd name="connsiteX10" fmla="*/ 205913 w 1235478"/>
              <a:gd name="connsiteY10" fmla="*/ 537434 h 537434"/>
              <a:gd name="connsiteX11" fmla="*/ 158699 w 1235478"/>
              <a:gd name="connsiteY11" fmla="*/ 532142 h 537434"/>
              <a:gd name="connsiteX12" fmla="*/ 115357 w 1235478"/>
              <a:gd name="connsiteY12" fmla="*/ 517065 h 537434"/>
              <a:gd name="connsiteX13" fmla="*/ 77125 w 1235478"/>
              <a:gd name="connsiteY13" fmla="*/ 493406 h 537434"/>
              <a:gd name="connsiteX14" fmla="*/ 45237 w 1235478"/>
              <a:gd name="connsiteY14" fmla="*/ 462370 h 537434"/>
              <a:gd name="connsiteX15" fmla="*/ 20929 w 1235478"/>
              <a:gd name="connsiteY15" fmla="*/ 425157 h 537434"/>
              <a:gd name="connsiteX16" fmla="*/ 5438 w 1235478"/>
              <a:gd name="connsiteY16" fmla="*/ 382972 h 537434"/>
              <a:gd name="connsiteX17" fmla="*/ 0 w 1235478"/>
              <a:gd name="connsiteY17" fmla="*/ 337016 h 53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537434">
                <a:moveTo>
                  <a:pt x="0" y="0"/>
                </a:moveTo>
                <a:lnTo>
                  <a:pt x="1235478" y="0"/>
                </a:lnTo>
                <a:lnTo>
                  <a:pt x="1235478" y="337016"/>
                </a:lnTo>
                <a:lnTo>
                  <a:pt x="1230040" y="382972"/>
                </a:lnTo>
                <a:lnTo>
                  <a:pt x="1214548" y="425157"/>
                </a:lnTo>
                <a:lnTo>
                  <a:pt x="1190240" y="462370"/>
                </a:lnTo>
                <a:lnTo>
                  <a:pt x="1158353" y="493406"/>
                </a:lnTo>
                <a:lnTo>
                  <a:pt x="1120120" y="517065"/>
                </a:lnTo>
                <a:lnTo>
                  <a:pt x="1076779" y="532142"/>
                </a:lnTo>
                <a:lnTo>
                  <a:pt x="1029565" y="537434"/>
                </a:lnTo>
                <a:lnTo>
                  <a:pt x="205913" y="537434"/>
                </a:lnTo>
                <a:lnTo>
                  <a:pt x="158699" y="532142"/>
                </a:lnTo>
                <a:lnTo>
                  <a:pt x="115357" y="517065"/>
                </a:lnTo>
                <a:lnTo>
                  <a:pt x="77125" y="493406"/>
                </a:lnTo>
                <a:lnTo>
                  <a:pt x="45237" y="462370"/>
                </a:lnTo>
                <a:lnTo>
                  <a:pt x="20929" y="425157"/>
                </a:lnTo>
                <a:lnTo>
                  <a:pt x="5438" y="382972"/>
                </a:lnTo>
                <a:lnTo>
                  <a:pt x="0" y="337016"/>
                </a:lnTo>
                <a:close/>
              </a:path>
            </a:pathLst>
          </a:custGeom>
          <a:solidFill>
            <a:srgbClr val="1E6786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endParaRPr lang="zh-CN" altLang="en-US"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10431080" y="-20782"/>
            <a:ext cx="1235478" cy="956540"/>
          </a:xfrm>
          <a:custGeom>
            <a:avLst/>
            <a:gdLst>
              <a:gd name="connsiteX0" fmla="*/ 0 w 1235478"/>
              <a:gd name="connsiteY0" fmla="*/ 0 h 956540"/>
              <a:gd name="connsiteX1" fmla="*/ 1235478 w 1235478"/>
              <a:gd name="connsiteY1" fmla="*/ 0 h 956540"/>
              <a:gd name="connsiteX2" fmla="*/ 1235478 w 1235478"/>
              <a:gd name="connsiteY2" fmla="*/ 756122 h 956540"/>
              <a:gd name="connsiteX3" fmla="*/ 1230040 w 1235478"/>
              <a:gd name="connsiteY3" fmla="*/ 802078 h 956540"/>
              <a:gd name="connsiteX4" fmla="*/ 1214548 w 1235478"/>
              <a:gd name="connsiteY4" fmla="*/ 844263 h 956540"/>
              <a:gd name="connsiteX5" fmla="*/ 1190240 w 1235478"/>
              <a:gd name="connsiteY5" fmla="*/ 881476 h 956540"/>
              <a:gd name="connsiteX6" fmla="*/ 1158352 w 1235478"/>
              <a:gd name="connsiteY6" fmla="*/ 912512 h 956540"/>
              <a:gd name="connsiteX7" fmla="*/ 1120120 w 1235478"/>
              <a:gd name="connsiteY7" fmla="*/ 936171 h 956540"/>
              <a:gd name="connsiteX8" fmla="*/ 1076779 w 1235478"/>
              <a:gd name="connsiteY8" fmla="*/ 951248 h 956540"/>
              <a:gd name="connsiteX9" fmla="*/ 1029565 w 1235478"/>
              <a:gd name="connsiteY9" fmla="*/ 956540 h 956540"/>
              <a:gd name="connsiteX10" fmla="*/ 205913 w 1235478"/>
              <a:gd name="connsiteY10" fmla="*/ 956540 h 956540"/>
              <a:gd name="connsiteX11" fmla="*/ 158698 w 1235478"/>
              <a:gd name="connsiteY11" fmla="*/ 951248 h 956540"/>
              <a:gd name="connsiteX12" fmla="*/ 115357 w 1235478"/>
              <a:gd name="connsiteY12" fmla="*/ 936171 h 956540"/>
              <a:gd name="connsiteX13" fmla="*/ 77125 w 1235478"/>
              <a:gd name="connsiteY13" fmla="*/ 912512 h 956540"/>
              <a:gd name="connsiteX14" fmla="*/ 45237 w 1235478"/>
              <a:gd name="connsiteY14" fmla="*/ 881476 h 956540"/>
              <a:gd name="connsiteX15" fmla="*/ 20929 w 1235478"/>
              <a:gd name="connsiteY15" fmla="*/ 844263 h 956540"/>
              <a:gd name="connsiteX16" fmla="*/ 5437 w 1235478"/>
              <a:gd name="connsiteY16" fmla="*/ 802078 h 956540"/>
              <a:gd name="connsiteX17" fmla="*/ 0 w 1235478"/>
              <a:gd name="connsiteY17" fmla="*/ 756122 h 956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56540">
                <a:moveTo>
                  <a:pt x="0" y="0"/>
                </a:moveTo>
                <a:lnTo>
                  <a:pt x="1235478" y="0"/>
                </a:lnTo>
                <a:lnTo>
                  <a:pt x="1235478" y="756122"/>
                </a:lnTo>
                <a:lnTo>
                  <a:pt x="1230040" y="802078"/>
                </a:lnTo>
                <a:lnTo>
                  <a:pt x="1214548" y="844263"/>
                </a:lnTo>
                <a:lnTo>
                  <a:pt x="1190240" y="881476"/>
                </a:lnTo>
                <a:lnTo>
                  <a:pt x="1158352" y="912512"/>
                </a:lnTo>
                <a:lnTo>
                  <a:pt x="1120120" y="936171"/>
                </a:lnTo>
                <a:lnTo>
                  <a:pt x="1076779" y="951248"/>
                </a:lnTo>
                <a:lnTo>
                  <a:pt x="1029565" y="956540"/>
                </a:lnTo>
                <a:lnTo>
                  <a:pt x="205913" y="956540"/>
                </a:lnTo>
                <a:lnTo>
                  <a:pt x="158698" y="951248"/>
                </a:lnTo>
                <a:lnTo>
                  <a:pt x="115357" y="936171"/>
                </a:lnTo>
                <a:lnTo>
                  <a:pt x="77125" y="912512"/>
                </a:lnTo>
                <a:lnTo>
                  <a:pt x="45237" y="881476"/>
                </a:lnTo>
                <a:lnTo>
                  <a:pt x="20929" y="844263"/>
                </a:lnTo>
                <a:lnTo>
                  <a:pt x="5437" y="802078"/>
                </a:lnTo>
                <a:lnTo>
                  <a:pt x="0" y="756122"/>
                </a:lnTo>
                <a:close/>
              </a:path>
            </a:pathLst>
          </a:custGeom>
          <a:solidFill>
            <a:srgbClr val="BBBBB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任意多边形: 形状 24"/>
          <p:cNvSpPr/>
          <p:nvPr/>
        </p:nvSpPr>
        <p:spPr>
          <a:xfrm>
            <a:off x="10374692" y="-20782"/>
            <a:ext cx="1235478" cy="916917"/>
          </a:xfrm>
          <a:custGeom>
            <a:avLst/>
            <a:gdLst>
              <a:gd name="connsiteX0" fmla="*/ 0 w 1235478"/>
              <a:gd name="connsiteY0" fmla="*/ 0 h 916917"/>
              <a:gd name="connsiteX1" fmla="*/ 1235478 w 1235478"/>
              <a:gd name="connsiteY1" fmla="*/ 0 h 916917"/>
              <a:gd name="connsiteX2" fmla="*/ 1235478 w 1235478"/>
              <a:gd name="connsiteY2" fmla="*/ 716499 h 916917"/>
              <a:gd name="connsiteX3" fmla="*/ 1230040 w 1235478"/>
              <a:gd name="connsiteY3" fmla="*/ 762455 h 916917"/>
              <a:gd name="connsiteX4" fmla="*/ 1214548 w 1235478"/>
              <a:gd name="connsiteY4" fmla="*/ 804640 h 916917"/>
              <a:gd name="connsiteX5" fmla="*/ 1190240 w 1235478"/>
              <a:gd name="connsiteY5" fmla="*/ 841853 h 916917"/>
              <a:gd name="connsiteX6" fmla="*/ 1158352 w 1235478"/>
              <a:gd name="connsiteY6" fmla="*/ 872889 h 916917"/>
              <a:gd name="connsiteX7" fmla="*/ 1120120 w 1235478"/>
              <a:gd name="connsiteY7" fmla="*/ 896548 h 916917"/>
              <a:gd name="connsiteX8" fmla="*/ 1076779 w 1235478"/>
              <a:gd name="connsiteY8" fmla="*/ 911625 h 916917"/>
              <a:gd name="connsiteX9" fmla="*/ 1029565 w 1235478"/>
              <a:gd name="connsiteY9" fmla="*/ 916917 h 916917"/>
              <a:gd name="connsiteX10" fmla="*/ 205913 w 1235478"/>
              <a:gd name="connsiteY10" fmla="*/ 916917 h 916917"/>
              <a:gd name="connsiteX11" fmla="*/ 158698 w 1235478"/>
              <a:gd name="connsiteY11" fmla="*/ 911625 h 916917"/>
              <a:gd name="connsiteX12" fmla="*/ 115357 w 1235478"/>
              <a:gd name="connsiteY12" fmla="*/ 896548 h 916917"/>
              <a:gd name="connsiteX13" fmla="*/ 77125 w 1235478"/>
              <a:gd name="connsiteY13" fmla="*/ 872889 h 916917"/>
              <a:gd name="connsiteX14" fmla="*/ 45237 w 1235478"/>
              <a:gd name="connsiteY14" fmla="*/ 841853 h 916917"/>
              <a:gd name="connsiteX15" fmla="*/ 20929 w 1235478"/>
              <a:gd name="connsiteY15" fmla="*/ 804640 h 916917"/>
              <a:gd name="connsiteX16" fmla="*/ 5437 w 1235478"/>
              <a:gd name="connsiteY16" fmla="*/ 762455 h 916917"/>
              <a:gd name="connsiteX17" fmla="*/ 0 w 1235478"/>
              <a:gd name="connsiteY17" fmla="*/ 716499 h 91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35478" h="916917">
                <a:moveTo>
                  <a:pt x="0" y="0"/>
                </a:moveTo>
                <a:lnTo>
                  <a:pt x="1235478" y="0"/>
                </a:lnTo>
                <a:lnTo>
                  <a:pt x="1235478" y="716499"/>
                </a:lnTo>
                <a:lnTo>
                  <a:pt x="1230040" y="762455"/>
                </a:lnTo>
                <a:lnTo>
                  <a:pt x="1214548" y="804640"/>
                </a:lnTo>
                <a:lnTo>
                  <a:pt x="1190240" y="841853"/>
                </a:lnTo>
                <a:lnTo>
                  <a:pt x="1158352" y="872889"/>
                </a:lnTo>
                <a:lnTo>
                  <a:pt x="1120120" y="896548"/>
                </a:lnTo>
                <a:lnTo>
                  <a:pt x="1076779" y="911625"/>
                </a:lnTo>
                <a:lnTo>
                  <a:pt x="1029565" y="916917"/>
                </a:lnTo>
                <a:lnTo>
                  <a:pt x="205913" y="916917"/>
                </a:lnTo>
                <a:lnTo>
                  <a:pt x="158698" y="911625"/>
                </a:lnTo>
                <a:lnTo>
                  <a:pt x="115357" y="896548"/>
                </a:lnTo>
                <a:lnTo>
                  <a:pt x="77125" y="872889"/>
                </a:lnTo>
                <a:lnTo>
                  <a:pt x="45237" y="841853"/>
                </a:lnTo>
                <a:lnTo>
                  <a:pt x="20929" y="804640"/>
                </a:lnTo>
                <a:lnTo>
                  <a:pt x="5437" y="762455"/>
                </a:lnTo>
                <a:lnTo>
                  <a:pt x="0" y="71649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 anchor="b" anchorCtr="1">
            <a:noAutofit/>
          </a:bodyPr>
          <a:lstStyle/>
          <a:p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14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浅谈</a:t>
            </a:r>
            <a:r>
              <a:rPr lang="en-US" altLang="zh-CN" sz="1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sz="1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object 22"/>
          <p:cNvSpPr txBox="1"/>
          <p:nvPr/>
        </p:nvSpPr>
        <p:spPr>
          <a:xfrm>
            <a:off x="1712755" y="3953591"/>
            <a:ext cx="4383243" cy="1532471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vi/vim </a:t>
            </a:r>
            <a:r>
              <a:rPr lang="zh-CN" altLang="en-US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的使用</a:t>
            </a:r>
            <a:endParaRPr lang="zh-CN" altLang="en-US" sz="1400" b="1" spc="-5">
              <a:solidFill>
                <a:srgbClr val="435257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基本上 </a:t>
            </a:r>
            <a:r>
              <a:rPr lang="en-US" altLang="zh-CN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vi/vim </a:t>
            </a:r>
            <a:r>
              <a:rPr lang="zh-CN" altLang="en-US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共分为三种模式，分别是命令模式（</a:t>
            </a:r>
            <a:r>
              <a:rPr lang="en-US" altLang="zh-CN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Command mode</a:t>
            </a:r>
            <a:r>
              <a:rPr lang="zh-CN" altLang="en-US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），输入模式（</a:t>
            </a:r>
            <a:r>
              <a:rPr lang="en-US" altLang="zh-CN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Insert mode</a:t>
            </a:r>
            <a:r>
              <a:rPr lang="zh-CN" altLang="en-US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）和底线命令模式（</a:t>
            </a:r>
            <a:r>
              <a:rPr lang="en-US" altLang="zh-CN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Last line mode</a:t>
            </a:r>
            <a:r>
              <a:rPr lang="zh-CN" altLang="en-US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）。 这三种模式的作用分别是</a:t>
            </a:r>
            <a:endParaRPr lang="en-US" altLang="zh-CN" sz="1400" b="1" spc="-5">
              <a:solidFill>
                <a:srgbClr val="435257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endParaRPr lang="en-US" altLang="zh-CN" sz="1400" b="1" spc="-5">
              <a:solidFill>
                <a:srgbClr val="435257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1"/>
              </a:rPr>
              <a:t>vi </a:t>
            </a:r>
            <a:r>
              <a:rPr lang="zh-CN" altLang="en-US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1"/>
              </a:rPr>
              <a:t>和 </a:t>
            </a:r>
            <a:r>
              <a:rPr lang="en-US" altLang="zh-CN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1"/>
              </a:rPr>
              <a:t>vim </a:t>
            </a:r>
            <a:r>
              <a:rPr lang="zh-CN" altLang="en-US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  <a:hlinkClick r:id="rId1"/>
              </a:rPr>
              <a:t>区别</a:t>
            </a:r>
            <a:r>
              <a:rPr lang="zh-CN" altLang="en-US" sz="1400" b="1" spc="-5">
                <a:solidFill>
                  <a:srgbClr val="435257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</a:t>
            </a:r>
            <a:endParaRPr lang="en-US" altLang="zh-CN" sz="1400" spc="-5">
              <a:solidFill>
                <a:srgbClr val="435257"/>
              </a:solidFill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41" name="object 24"/>
          <p:cNvSpPr/>
          <p:nvPr/>
        </p:nvSpPr>
        <p:spPr>
          <a:xfrm>
            <a:off x="806582" y="1973144"/>
            <a:ext cx="762626" cy="569213"/>
          </a:xfrm>
          <a:custGeom>
            <a:avLst/>
            <a:gdLst/>
            <a:ahLst/>
            <a:cxnLst/>
            <a:rect l="l" t="t" r="r" b="b"/>
            <a:pathLst>
              <a:path w="489584" h="424180">
                <a:moveTo>
                  <a:pt x="383476" y="0"/>
                </a:moveTo>
                <a:lnTo>
                  <a:pt x="105727" y="0"/>
                </a:lnTo>
                <a:lnTo>
                  <a:pt x="0" y="211836"/>
                </a:lnTo>
                <a:lnTo>
                  <a:pt x="105727" y="423672"/>
                </a:lnTo>
                <a:lnTo>
                  <a:pt x="383476" y="423672"/>
                </a:lnTo>
                <a:lnTo>
                  <a:pt x="489204" y="211836"/>
                </a:lnTo>
                <a:lnTo>
                  <a:pt x="38347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rm</a:t>
            </a:r>
            <a:endParaRPr lang="en-US" altLang="zh-CN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object 26"/>
          <p:cNvSpPr/>
          <p:nvPr/>
        </p:nvSpPr>
        <p:spPr>
          <a:xfrm>
            <a:off x="806582" y="4463815"/>
            <a:ext cx="762626" cy="564952"/>
          </a:xfrm>
          <a:custGeom>
            <a:avLst/>
            <a:gdLst/>
            <a:ahLst/>
            <a:cxnLst/>
            <a:rect l="l" t="t" r="r" b="b"/>
            <a:pathLst>
              <a:path w="489584" h="421004">
                <a:moveTo>
                  <a:pt x="383844" y="0"/>
                </a:moveTo>
                <a:lnTo>
                  <a:pt x="105359" y="0"/>
                </a:lnTo>
                <a:lnTo>
                  <a:pt x="0" y="210312"/>
                </a:lnTo>
                <a:lnTo>
                  <a:pt x="105359" y="420624"/>
                </a:lnTo>
                <a:lnTo>
                  <a:pt x="383844" y="420624"/>
                </a:lnTo>
                <a:lnTo>
                  <a:pt x="489204" y="210312"/>
                </a:lnTo>
                <a:lnTo>
                  <a:pt x="383844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hlinkClick r:id="rId2"/>
              </a:rPr>
              <a:t>vi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object 21"/>
          <p:cNvSpPr txBox="1"/>
          <p:nvPr/>
        </p:nvSpPr>
        <p:spPr>
          <a:xfrm>
            <a:off x="7414978" y="1501875"/>
            <a:ext cx="4251580" cy="1762021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英文全拼：</a:t>
            </a:r>
            <a:r>
              <a:rPr lang="en-US" altLang="zh-CN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concatenate</a:t>
            </a: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命令用于连接文件并打印到标准输出设备上。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  <a:p>
            <a:pPr marL="302895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-n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或 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--number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：由 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1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开始对所有输出的行数编号。</a:t>
            </a:r>
            <a:endParaRPr lang="zh-CN" altLang="en-US" sz="14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302895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-b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或 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--number-nonblank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：和 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-n </a:t>
            </a: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相似，只不过对于空白行不编号。</a:t>
            </a:r>
            <a:endParaRPr lang="en-US" altLang="zh-CN" sz="14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  <a:p>
            <a:pPr marL="17145">
              <a:lnSpc>
                <a:spcPct val="100000"/>
              </a:lnSpc>
              <a:spcBef>
                <a:spcPts val="300"/>
              </a:spcBef>
            </a:pPr>
            <a:r>
              <a:rPr lang="zh-CN" altLang="en-US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语法：</a:t>
            </a:r>
            <a:r>
              <a:rPr lang="en-US" altLang="zh-CN" sz="1400"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cat [fileName]</a:t>
            </a:r>
            <a:endParaRPr lang="zh-CN" altLang="en-US" sz="1400">
              <a:latin typeface="楷体" panose="02010609060101010101" pitchFamily="49" charset="-122"/>
              <a:ea typeface="楷体" panose="02010609060101010101" pitchFamily="49" charset="-122"/>
              <a:cs typeface="微软雅黑" panose="020B0503020204020204" charset="-122"/>
            </a:endParaRPr>
          </a:p>
        </p:txBody>
      </p:sp>
      <p:sp>
        <p:nvSpPr>
          <p:cNvPr id="51" name="object 22"/>
          <p:cNvSpPr txBox="1"/>
          <p:nvPr/>
        </p:nvSpPr>
        <p:spPr>
          <a:xfrm>
            <a:off x="7414978" y="4576372"/>
            <a:ext cx="4383243" cy="339837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lang="en-US" altLang="zh-CN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ifconfig </a:t>
            </a:r>
            <a:r>
              <a:rPr lang="zh-CN" altLang="en-US" sz="1400" spc="-5">
                <a:solidFill>
                  <a:srgbClr val="43525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命令用于显示或设置网络设备。</a:t>
            </a:r>
            <a:endParaRPr lang="en-US" altLang="zh-CN" sz="1400" spc="-5">
              <a:solidFill>
                <a:srgbClr val="43525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" name="object 24"/>
          <p:cNvSpPr/>
          <p:nvPr/>
        </p:nvSpPr>
        <p:spPr>
          <a:xfrm>
            <a:off x="6508802" y="1983705"/>
            <a:ext cx="655961" cy="569213"/>
          </a:xfrm>
          <a:custGeom>
            <a:avLst/>
            <a:gdLst/>
            <a:ahLst/>
            <a:cxnLst/>
            <a:rect l="l" t="t" r="r" b="b"/>
            <a:pathLst>
              <a:path w="489584" h="424180">
                <a:moveTo>
                  <a:pt x="383476" y="0"/>
                </a:moveTo>
                <a:lnTo>
                  <a:pt x="105727" y="0"/>
                </a:lnTo>
                <a:lnTo>
                  <a:pt x="0" y="211836"/>
                </a:lnTo>
                <a:lnTo>
                  <a:pt x="105727" y="423672"/>
                </a:lnTo>
                <a:lnTo>
                  <a:pt x="383476" y="423672"/>
                </a:lnTo>
                <a:lnTo>
                  <a:pt x="489204" y="211836"/>
                </a:lnTo>
                <a:lnTo>
                  <a:pt x="383476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cat</a:t>
            </a:r>
            <a:endParaRPr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object 26"/>
          <p:cNvSpPr/>
          <p:nvPr/>
        </p:nvSpPr>
        <p:spPr>
          <a:xfrm>
            <a:off x="6508802" y="4463815"/>
            <a:ext cx="655961" cy="564952"/>
          </a:xfrm>
          <a:custGeom>
            <a:avLst/>
            <a:gdLst/>
            <a:ahLst/>
            <a:cxnLst/>
            <a:rect l="l" t="t" r="r" b="b"/>
            <a:pathLst>
              <a:path w="489584" h="421004">
                <a:moveTo>
                  <a:pt x="383844" y="0"/>
                </a:moveTo>
                <a:lnTo>
                  <a:pt x="105359" y="0"/>
                </a:lnTo>
                <a:lnTo>
                  <a:pt x="0" y="210312"/>
                </a:lnTo>
                <a:lnTo>
                  <a:pt x="105359" y="420624"/>
                </a:lnTo>
                <a:lnTo>
                  <a:pt x="383844" y="420624"/>
                </a:lnTo>
                <a:lnTo>
                  <a:pt x="489204" y="210312"/>
                </a:lnTo>
                <a:lnTo>
                  <a:pt x="383844" y="0"/>
                </a:lnTo>
                <a:close/>
              </a:path>
            </a:pathLst>
          </a:custGeom>
          <a:solidFill>
            <a:srgbClr val="2A8FBC"/>
          </a:solidFill>
        </p:spPr>
        <p:txBody>
          <a:bodyPr wrap="square" lIns="0" tIns="0" rIns="0" bIns="0" rtlCol="0" anchor="ctr" anchorCtr="1"/>
          <a:lstStyle/>
          <a:p>
            <a:r>
              <a:rPr 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mv/cp</a:t>
            </a:r>
            <a:endParaRPr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5" grpId="0" animBg="1"/>
      <p:bldP spid="39" grpId="0"/>
      <p:bldP spid="41" grpId="0" animBg="1"/>
      <p:bldP spid="42" grpId="0" animBg="1"/>
      <p:bldP spid="50" grpId="0"/>
      <p:bldP spid="51" grpId="0"/>
      <p:bldP spid="53" grpId="0" animBg="1"/>
      <p:bldP spid="5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7640</Words>
  <Application>WPS 演示</Application>
  <PresentationFormat>宽屏</PresentationFormat>
  <Paragraphs>868</Paragraphs>
  <Slides>35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楷体</vt:lpstr>
      <vt:lpstr>Abadi</vt:lpstr>
      <vt:lpstr>Segoe Print</vt:lpstr>
      <vt:lpstr>等线</vt:lpstr>
      <vt:lpstr>Arial Unicode MS</vt:lpstr>
      <vt:lpstr>等线 Light</vt:lpstr>
      <vt:lpstr>华文楷体</vt:lpstr>
      <vt:lpstr>隶书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梦</dc:creator>
  <cp:lastModifiedBy>QY</cp:lastModifiedBy>
  <cp:revision>131</cp:revision>
  <dcterms:created xsi:type="dcterms:W3CDTF">2021-07-28T13:07:00Z</dcterms:created>
  <dcterms:modified xsi:type="dcterms:W3CDTF">2021-09-21T12:46:03Z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B3394952AE5C4AD48783F86575F196CC</vt:lpwstr>
  </property>
  <property fmtid="{D5CDD505-2E9C-101B-9397-08002B2CF9AE}" pid="3" name="KSOProductBuildVer">
    <vt:lpwstr>2052-11.1.0.10700</vt:lpwstr>
  </property>
</Properties>
</file>